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6" r:id="rId2"/>
    <p:sldId id="282" r:id="rId3"/>
    <p:sldId id="259" r:id="rId4"/>
    <p:sldId id="283" r:id="rId5"/>
    <p:sldId id="265" r:id="rId6"/>
    <p:sldId id="266" r:id="rId7"/>
    <p:sldId id="267" r:id="rId8"/>
    <p:sldId id="268" r:id="rId9"/>
    <p:sldId id="269" r:id="rId10"/>
    <p:sldId id="270" r:id="rId11"/>
    <p:sldId id="271" r:id="rId12"/>
    <p:sldId id="272" r:id="rId13"/>
    <p:sldId id="273" r:id="rId14"/>
    <p:sldId id="277" r:id="rId15"/>
    <p:sldId id="278" r:id="rId16"/>
    <p:sldId id="274" r:id="rId17"/>
    <p:sldId id="275" r:id="rId18"/>
    <p:sldId id="279" r:id="rId19"/>
    <p:sldId id="257" r:id="rId20"/>
    <p:sldId id="280" r:id="rId21"/>
    <p:sldId id="260" r:id="rId22"/>
    <p:sldId id="284" r:id="rId23"/>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02BF77-21D6-469B-933A-3EDE1412FC2C}" v="24" dt="2025-12-11T11:56:19.790"/>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tu Halonen" userId="4fff3a41-63ab-45a7-9a68-6148f129df9a" providerId="ADAL" clId="{66022CEB-48DE-42F9-BE74-78C47CAEA30A}"/>
    <pc:docChg chg="undo custSel addSld delSld modSld sldOrd">
      <pc:chgData name="Satu Halonen" userId="4fff3a41-63ab-45a7-9a68-6148f129df9a" providerId="ADAL" clId="{66022CEB-48DE-42F9-BE74-78C47CAEA30A}" dt="2025-12-11T11:56:19.790" v="3099"/>
      <pc:docMkLst>
        <pc:docMk/>
      </pc:docMkLst>
      <pc:sldChg chg="modSp mod">
        <pc:chgData name="Satu Halonen" userId="4fff3a41-63ab-45a7-9a68-6148f129df9a" providerId="ADAL" clId="{66022CEB-48DE-42F9-BE74-78C47CAEA30A}" dt="2025-12-11T11:54:51.043" v="3093" actId="34135"/>
        <pc:sldMkLst>
          <pc:docMk/>
          <pc:sldMk cId="2764703743" sldId="256"/>
        </pc:sldMkLst>
        <pc:spChg chg="mod">
          <ac:chgData name="Satu Halonen" userId="4fff3a41-63ab-45a7-9a68-6148f129df9a" providerId="ADAL" clId="{66022CEB-48DE-42F9-BE74-78C47CAEA30A}" dt="2025-12-11T11:25:39.370" v="2796" actId="2711"/>
          <ac:spMkLst>
            <pc:docMk/>
            <pc:sldMk cId="2764703743" sldId="256"/>
            <ac:spMk id="2" creationId="{07EB47FE-FB8B-FADC-E73A-8D896A9E65F4}"/>
          </ac:spMkLst>
        </pc:spChg>
        <pc:spChg chg="mod">
          <ac:chgData name="Satu Halonen" userId="4fff3a41-63ab-45a7-9a68-6148f129df9a" providerId="ADAL" clId="{66022CEB-48DE-42F9-BE74-78C47CAEA30A}" dt="2025-12-11T11:25:55.559" v="2798" actId="255"/>
          <ac:spMkLst>
            <pc:docMk/>
            <pc:sldMk cId="2764703743" sldId="256"/>
            <ac:spMk id="3" creationId="{AAFBCBFB-159C-F850-90CD-2642EF4BF091}"/>
          </ac:spMkLst>
        </pc:spChg>
        <pc:picChg chg="mod">
          <ac:chgData name="Satu Halonen" userId="4fff3a41-63ab-45a7-9a68-6148f129df9a" providerId="ADAL" clId="{66022CEB-48DE-42F9-BE74-78C47CAEA30A}" dt="2025-12-11T11:54:51.043" v="3093" actId="34135"/>
          <ac:picMkLst>
            <pc:docMk/>
            <pc:sldMk cId="2764703743" sldId="256"/>
            <ac:picMk id="1026" creationId="{3B4B35D2-9DE2-9A88-FAD0-EBAE4CE138FA}"/>
          </ac:picMkLst>
        </pc:picChg>
      </pc:sldChg>
      <pc:sldChg chg="modSp mod">
        <pc:chgData name="Satu Halonen" userId="4fff3a41-63ab-45a7-9a68-6148f129df9a" providerId="ADAL" clId="{66022CEB-48DE-42F9-BE74-78C47CAEA30A}" dt="2025-12-11T11:56:19.790" v="3099"/>
        <pc:sldMkLst>
          <pc:docMk/>
          <pc:sldMk cId="3634936967" sldId="257"/>
        </pc:sldMkLst>
        <pc:spChg chg="mod">
          <ac:chgData name="Satu Halonen" userId="4fff3a41-63ab-45a7-9a68-6148f129df9a" providerId="ADAL" clId="{66022CEB-48DE-42F9-BE74-78C47CAEA30A}" dt="2025-12-11T11:56:19.790" v="3099"/>
          <ac:spMkLst>
            <pc:docMk/>
            <pc:sldMk cId="3634936967" sldId="257"/>
            <ac:spMk id="2" creationId="{D1752AC6-F0FF-BCCE-0E75-7FF818AD0405}"/>
          </ac:spMkLst>
        </pc:spChg>
      </pc:sldChg>
      <pc:sldChg chg="modSp mod">
        <pc:chgData name="Satu Halonen" userId="4fff3a41-63ab-45a7-9a68-6148f129df9a" providerId="ADAL" clId="{66022CEB-48DE-42F9-BE74-78C47CAEA30A}" dt="2025-12-11T11:48:57.914" v="2993" actId="34135"/>
        <pc:sldMkLst>
          <pc:docMk/>
          <pc:sldMk cId="2517328950" sldId="259"/>
        </pc:sldMkLst>
        <pc:spChg chg="mod">
          <ac:chgData name="Satu Halonen" userId="4fff3a41-63ab-45a7-9a68-6148f129df9a" providerId="ADAL" clId="{66022CEB-48DE-42F9-BE74-78C47CAEA30A}" dt="2025-12-11T11:46:33.654" v="2978" actId="34136"/>
          <ac:spMkLst>
            <pc:docMk/>
            <pc:sldMk cId="2517328950" sldId="259"/>
            <ac:spMk id="17" creationId="{951922D2-D397-9EA4-A66D-55B0884D1A6A}"/>
          </ac:spMkLst>
        </pc:spChg>
        <pc:graphicFrameChg chg="mod">
          <ac:chgData name="Satu Halonen" userId="4fff3a41-63ab-45a7-9a68-6148f129df9a" providerId="ADAL" clId="{66022CEB-48DE-42F9-BE74-78C47CAEA30A}" dt="2025-12-11T11:48:57.914" v="2993" actId="34135"/>
          <ac:graphicFrameMkLst>
            <pc:docMk/>
            <pc:sldMk cId="2517328950" sldId="259"/>
            <ac:graphicFrameMk id="18" creationId="{10DEC221-1769-0DA8-AAF4-C81A9A60C3E6}"/>
          </ac:graphicFrameMkLst>
        </pc:graphicFrameChg>
      </pc:sldChg>
      <pc:sldChg chg="modSp mod">
        <pc:chgData name="Satu Halonen" userId="4fff3a41-63ab-45a7-9a68-6148f129df9a" providerId="ADAL" clId="{66022CEB-48DE-42F9-BE74-78C47CAEA30A}" dt="2025-12-11T11:43:13.390" v="2903" actId="34135"/>
        <pc:sldMkLst>
          <pc:docMk/>
          <pc:sldMk cId="55369681" sldId="260"/>
        </pc:sldMkLst>
        <pc:graphicFrameChg chg="mod">
          <ac:chgData name="Satu Halonen" userId="4fff3a41-63ab-45a7-9a68-6148f129df9a" providerId="ADAL" clId="{66022CEB-48DE-42F9-BE74-78C47CAEA30A}" dt="2025-12-11T11:43:13.390" v="2903" actId="34135"/>
          <ac:graphicFrameMkLst>
            <pc:docMk/>
            <pc:sldMk cId="55369681" sldId="260"/>
            <ac:graphicFrameMk id="33" creationId="{41F888CC-4EF1-E36E-3A8D-CD3C7A94A84A}"/>
          </ac:graphicFrameMkLst>
        </pc:graphicFrameChg>
      </pc:sldChg>
      <pc:sldChg chg="modSp mod">
        <pc:chgData name="Satu Halonen" userId="4fff3a41-63ab-45a7-9a68-6148f129df9a" providerId="ADAL" clId="{66022CEB-48DE-42F9-BE74-78C47CAEA30A}" dt="2025-12-11T11:25:21.254" v="2795" actId="20577"/>
        <pc:sldMkLst>
          <pc:docMk/>
          <pc:sldMk cId="4089264019" sldId="265"/>
        </pc:sldMkLst>
        <pc:spChg chg="mod">
          <ac:chgData name="Satu Halonen" userId="4fff3a41-63ab-45a7-9a68-6148f129df9a" providerId="ADAL" clId="{66022CEB-48DE-42F9-BE74-78C47CAEA30A}" dt="2025-12-11T11:25:21.254" v="2795" actId="20577"/>
          <ac:spMkLst>
            <pc:docMk/>
            <pc:sldMk cId="4089264019" sldId="265"/>
            <ac:spMk id="2" creationId="{E7B1E077-944B-D2A1-9E12-7DB2CA2D3F72}"/>
          </ac:spMkLst>
        </pc:spChg>
      </pc:sldChg>
      <pc:sldChg chg="modSp mod">
        <pc:chgData name="Satu Halonen" userId="4fff3a41-63ab-45a7-9a68-6148f129df9a" providerId="ADAL" clId="{66022CEB-48DE-42F9-BE74-78C47CAEA30A}" dt="2025-12-11T11:50:24.238" v="2996" actId="20577"/>
        <pc:sldMkLst>
          <pc:docMk/>
          <pc:sldMk cId="2391720041" sldId="266"/>
        </pc:sldMkLst>
        <pc:spChg chg="mod">
          <ac:chgData name="Satu Halonen" userId="4fff3a41-63ab-45a7-9a68-6148f129df9a" providerId="ADAL" clId="{66022CEB-48DE-42F9-BE74-78C47CAEA30A}" dt="2025-12-11T11:50:24.238" v="2996" actId="20577"/>
          <ac:spMkLst>
            <pc:docMk/>
            <pc:sldMk cId="2391720041" sldId="266"/>
            <ac:spMk id="2" creationId="{2F0DFB22-BE1D-1189-90D0-9B2D0DCD0636}"/>
          </ac:spMkLst>
        </pc:spChg>
      </pc:sldChg>
      <pc:sldChg chg="modSp mod">
        <pc:chgData name="Satu Halonen" userId="4fff3a41-63ab-45a7-9a68-6148f129df9a" providerId="ADAL" clId="{66022CEB-48DE-42F9-BE74-78C47CAEA30A}" dt="2025-12-11T11:50:31.639" v="2998" actId="20577"/>
        <pc:sldMkLst>
          <pc:docMk/>
          <pc:sldMk cId="2952239219" sldId="267"/>
        </pc:sldMkLst>
        <pc:spChg chg="mod">
          <ac:chgData name="Satu Halonen" userId="4fff3a41-63ab-45a7-9a68-6148f129df9a" providerId="ADAL" clId="{66022CEB-48DE-42F9-BE74-78C47CAEA30A}" dt="2025-12-11T11:50:31.639" v="2998" actId="20577"/>
          <ac:spMkLst>
            <pc:docMk/>
            <pc:sldMk cId="2952239219" sldId="267"/>
            <ac:spMk id="2" creationId="{7457D0FF-C581-775E-8856-B67A8EADE3F9}"/>
          </ac:spMkLst>
        </pc:spChg>
      </pc:sldChg>
      <pc:sldChg chg="modSp mod">
        <pc:chgData name="Satu Halonen" userId="4fff3a41-63ab-45a7-9a68-6148f129df9a" providerId="ADAL" clId="{66022CEB-48DE-42F9-BE74-78C47CAEA30A}" dt="2025-12-11T11:50:41.080" v="2999" actId="20577"/>
        <pc:sldMkLst>
          <pc:docMk/>
          <pc:sldMk cId="3584701754" sldId="268"/>
        </pc:sldMkLst>
        <pc:spChg chg="mod">
          <ac:chgData name="Satu Halonen" userId="4fff3a41-63ab-45a7-9a68-6148f129df9a" providerId="ADAL" clId="{66022CEB-48DE-42F9-BE74-78C47CAEA30A}" dt="2025-12-11T11:50:41.080" v="2999" actId="20577"/>
          <ac:spMkLst>
            <pc:docMk/>
            <pc:sldMk cId="3584701754" sldId="268"/>
            <ac:spMk id="2" creationId="{DC379C03-3F1F-7E8F-7085-FDF534FE0F54}"/>
          </ac:spMkLst>
        </pc:spChg>
      </pc:sldChg>
      <pc:sldChg chg="modSp mod">
        <pc:chgData name="Satu Halonen" userId="4fff3a41-63ab-45a7-9a68-6148f129df9a" providerId="ADAL" clId="{66022CEB-48DE-42F9-BE74-78C47CAEA30A}" dt="2025-12-11T11:51:05.920" v="3006" actId="20577"/>
        <pc:sldMkLst>
          <pc:docMk/>
          <pc:sldMk cId="2046796685" sldId="269"/>
        </pc:sldMkLst>
        <pc:spChg chg="mod">
          <ac:chgData name="Satu Halonen" userId="4fff3a41-63ab-45a7-9a68-6148f129df9a" providerId="ADAL" clId="{66022CEB-48DE-42F9-BE74-78C47CAEA30A}" dt="2025-12-11T11:51:05.920" v="3006" actId="20577"/>
          <ac:spMkLst>
            <pc:docMk/>
            <pc:sldMk cId="2046796685" sldId="269"/>
            <ac:spMk id="2" creationId="{3789E920-EE73-722D-8B88-9B14BEE44299}"/>
          </ac:spMkLst>
        </pc:spChg>
      </pc:sldChg>
      <pc:sldChg chg="modSp mod">
        <pc:chgData name="Satu Halonen" userId="4fff3a41-63ab-45a7-9a68-6148f129df9a" providerId="ADAL" clId="{66022CEB-48DE-42F9-BE74-78C47CAEA30A}" dt="2025-12-11T11:29:09.594" v="2819" actId="1076"/>
        <pc:sldMkLst>
          <pc:docMk/>
          <pc:sldMk cId="415948911" sldId="270"/>
        </pc:sldMkLst>
        <pc:graphicFrameChg chg="mod modGraphic">
          <ac:chgData name="Satu Halonen" userId="4fff3a41-63ab-45a7-9a68-6148f129df9a" providerId="ADAL" clId="{66022CEB-48DE-42F9-BE74-78C47CAEA30A}" dt="2025-12-11T11:29:09.594" v="2819" actId="1076"/>
          <ac:graphicFrameMkLst>
            <pc:docMk/>
            <pc:sldMk cId="415948911" sldId="270"/>
            <ac:graphicFrameMk id="4" creationId="{B3C69C13-43CD-8F63-41F6-B71FE3C88559}"/>
          </ac:graphicFrameMkLst>
        </pc:graphicFrameChg>
      </pc:sldChg>
      <pc:sldChg chg="modSp mod">
        <pc:chgData name="Satu Halonen" userId="4fff3a41-63ab-45a7-9a68-6148f129df9a" providerId="ADAL" clId="{66022CEB-48DE-42F9-BE74-78C47CAEA30A}" dt="2025-12-11T11:30:36.389" v="2823" actId="20577"/>
        <pc:sldMkLst>
          <pc:docMk/>
          <pc:sldMk cId="4108651478" sldId="271"/>
        </pc:sldMkLst>
        <pc:spChg chg="mod">
          <ac:chgData name="Satu Halonen" userId="4fff3a41-63ab-45a7-9a68-6148f129df9a" providerId="ADAL" clId="{66022CEB-48DE-42F9-BE74-78C47CAEA30A}" dt="2025-12-11T11:30:36.389" v="2823" actId="20577"/>
          <ac:spMkLst>
            <pc:docMk/>
            <pc:sldMk cId="4108651478" sldId="271"/>
            <ac:spMk id="2" creationId="{568D42F0-947D-BE1A-39D0-03DAFBDCED1C}"/>
          </ac:spMkLst>
        </pc:spChg>
      </pc:sldChg>
      <pc:sldChg chg="modSp mod">
        <pc:chgData name="Satu Halonen" userId="4fff3a41-63ab-45a7-9a68-6148f129df9a" providerId="ADAL" clId="{66022CEB-48DE-42F9-BE74-78C47CAEA30A}" dt="2025-12-11T11:32:30.310" v="2829" actId="20577"/>
        <pc:sldMkLst>
          <pc:docMk/>
          <pc:sldMk cId="4170750776" sldId="272"/>
        </pc:sldMkLst>
        <pc:spChg chg="mod">
          <ac:chgData name="Satu Halonen" userId="4fff3a41-63ab-45a7-9a68-6148f129df9a" providerId="ADAL" clId="{66022CEB-48DE-42F9-BE74-78C47CAEA30A}" dt="2025-12-11T11:32:30.310" v="2829" actId="20577"/>
          <ac:spMkLst>
            <pc:docMk/>
            <pc:sldMk cId="4170750776" sldId="272"/>
            <ac:spMk id="2" creationId="{A937A407-A0FB-D6B8-D804-B6D90C95AE17}"/>
          </ac:spMkLst>
        </pc:spChg>
      </pc:sldChg>
      <pc:sldChg chg="modSp mod">
        <pc:chgData name="Satu Halonen" userId="4fff3a41-63ab-45a7-9a68-6148f129df9a" providerId="ADAL" clId="{66022CEB-48DE-42F9-BE74-78C47CAEA30A}" dt="2025-12-11T11:32:52.247" v="2833" actId="20577"/>
        <pc:sldMkLst>
          <pc:docMk/>
          <pc:sldMk cId="1829752952" sldId="273"/>
        </pc:sldMkLst>
        <pc:spChg chg="mod">
          <ac:chgData name="Satu Halonen" userId="4fff3a41-63ab-45a7-9a68-6148f129df9a" providerId="ADAL" clId="{66022CEB-48DE-42F9-BE74-78C47CAEA30A}" dt="2025-12-11T11:32:52.247" v="2833" actId="20577"/>
          <ac:spMkLst>
            <pc:docMk/>
            <pc:sldMk cId="1829752952" sldId="273"/>
            <ac:spMk id="2" creationId="{51FEB295-9276-3AB9-8FED-30FD56308662}"/>
          </ac:spMkLst>
        </pc:spChg>
      </pc:sldChg>
      <pc:sldChg chg="modSp mod">
        <pc:chgData name="Satu Halonen" userId="4fff3a41-63ab-45a7-9a68-6148f129df9a" providerId="ADAL" clId="{66022CEB-48DE-42F9-BE74-78C47CAEA30A}" dt="2025-12-11T11:34:25.483" v="2847" actId="20577"/>
        <pc:sldMkLst>
          <pc:docMk/>
          <pc:sldMk cId="32872920" sldId="274"/>
        </pc:sldMkLst>
        <pc:spChg chg="mod">
          <ac:chgData name="Satu Halonen" userId="4fff3a41-63ab-45a7-9a68-6148f129df9a" providerId="ADAL" clId="{66022CEB-48DE-42F9-BE74-78C47CAEA30A}" dt="2025-12-11T11:34:25.483" v="2847" actId="20577"/>
          <ac:spMkLst>
            <pc:docMk/>
            <pc:sldMk cId="32872920" sldId="274"/>
            <ac:spMk id="2" creationId="{72E6F5B1-C4AF-C6C4-7427-C1395F4EE358}"/>
          </ac:spMkLst>
        </pc:spChg>
      </pc:sldChg>
      <pc:sldChg chg="modSp mod">
        <pc:chgData name="Satu Halonen" userId="4fff3a41-63ab-45a7-9a68-6148f129df9a" providerId="ADAL" clId="{66022CEB-48DE-42F9-BE74-78C47CAEA30A}" dt="2025-12-11T11:36:36.177" v="2852" actId="20577"/>
        <pc:sldMkLst>
          <pc:docMk/>
          <pc:sldMk cId="1983432520" sldId="275"/>
        </pc:sldMkLst>
        <pc:spChg chg="mod">
          <ac:chgData name="Satu Halonen" userId="4fff3a41-63ab-45a7-9a68-6148f129df9a" providerId="ADAL" clId="{66022CEB-48DE-42F9-BE74-78C47CAEA30A}" dt="2025-12-11T11:36:36.177" v="2852" actId="20577"/>
          <ac:spMkLst>
            <pc:docMk/>
            <pc:sldMk cId="1983432520" sldId="275"/>
            <ac:spMk id="2" creationId="{7EA1FE41-2DE9-7C46-32DF-4E94D2E6537E}"/>
          </ac:spMkLst>
        </pc:spChg>
      </pc:sldChg>
      <pc:sldChg chg="modSp mod">
        <pc:chgData name="Satu Halonen" userId="4fff3a41-63ab-45a7-9a68-6148f129df9a" providerId="ADAL" clId="{66022CEB-48DE-42F9-BE74-78C47CAEA30A}" dt="2025-12-11T11:33:37.816" v="2838" actId="20577"/>
        <pc:sldMkLst>
          <pc:docMk/>
          <pc:sldMk cId="2518717768" sldId="277"/>
        </pc:sldMkLst>
        <pc:spChg chg="mod">
          <ac:chgData name="Satu Halonen" userId="4fff3a41-63ab-45a7-9a68-6148f129df9a" providerId="ADAL" clId="{66022CEB-48DE-42F9-BE74-78C47CAEA30A}" dt="2025-12-11T11:33:37.816" v="2838" actId="20577"/>
          <ac:spMkLst>
            <pc:docMk/>
            <pc:sldMk cId="2518717768" sldId="277"/>
            <ac:spMk id="2" creationId="{EB5EA67B-A5B9-B0D2-890B-0B4E2B6B0F7C}"/>
          </ac:spMkLst>
        </pc:spChg>
      </pc:sldChg>
      <pc:sldChg chg="addSp delSp modSp mod">
        <pc:chgData name="Satu Halonen" userId="4fff3a41-63ab-45a7-9a68-6148f129df9a" providerId="ADAL" clId="{66022CEB-48DE-42F9-BE74-78C47CAEA30A}" dt="2025-12-11T11:54:12.328" v="3091" actId="34135"/>
        <pc:sldMkLst>
          <pc:docMk/>
          <pc:sldMk cId="4035180649" sldId="278"/>
        </pc:sldMkLst>
        <pc:spChg chg="mod">
          <ac:chgData name="Satu Halonen" userId="4fff3a41-63ab-45a7-9a68-6148f129df9a" providerId="ADAL" clId="{66022CEB-48DE-42F9-BE74-78C47CAEA30A}" dt="2025-12-11T11:53:21.751" v="3083" actId="20577"/>
          <ac:spMkLst>
            <pc:docMk/>
            <pc:sldMk cId="4035180649" sldId="278"/>
            <ac:spMk id="2" creationId="{13BA5D65-76CD-A502-9C68-B66863A861F0}"/>
          </ac:spMkLst>
        </pc:spChg>
        <pc:graphicFrameChg chg="add del mod modGraphic">
          <ac:chgData name="Satu Halonen" userId="4fff3a41-63ab-45a7-9a68-6148f129df9a" providerId="ADAL" clId="{66022CEB-48DE-42F9-BE74-78C47CAEA30A}" dt="2025-12-11T11:52:24.969" v="3012" actId="3680"/>
          <ac:graphicFrameMkLst>
            <pc:docMk/>
            <pc:sldMk cId="4035180649" sldId="278"/>
            <ac:graphicFrameMk id="3" creationId="{95F94B65-88AE-152F-D221-C1F9CDE6C89B}"/>
          </ac:graphicFrameMkLst>
        </pc:graphicFrameChg>
        <pc:graphicFrameChg chg="add mod modGraphic">
          <ac:chgData name="Satu Halonen" userId="4fff3a41-63ab-45a7-9a68-6148f129df9a" providerId="ADAL" clId="{66022CEB-48DE-42F9-BE74-78C47CAEA30A}" dt="2025-12-11T11:54:12.328" v="3091" actId="34135"/>
          <ac:graphicFrameMkLst>
            <pc:docMk/>
            <pc:sldMk cId="4035180649" sldId="278"/>
            <ac:graphicFrameMk id="4" creationId="{67894F27-DD46-1796-DB1C-4FB1EBEAD56A}"/>
          </ac:graphicFrameMkLst>
        </pc:graphicFrameChg>
      </pc:sldChg>
      <pc:sldChg chg="modSp mod">
        <pc:chgData name="Satu Halonen" userId="4fff3a41-63ab-45a7-9a68-6148f129df9a" providerId="ADAL" clId="{66022CEB-48DE-42F9-BE74-78C47CAEA30A}" dt="2025-12-11T11:39:55.948" v="2891" actId="20577"/>
        <pc:sldMkLst>
          <pc:docMk/>
          <pc:sldMk cId="3963600224" sldId="279"/>
        </pc:sldMkLst>
        <pc:spChg chg="mod">
          <ac:chgData name="Satu Halonen" userId="4fff3a41-63ab-45a7-9a68-6148f129df9a" providerId="ADAL" clId="{66022CEB-48DE-42F9-BE74-78C47CAEA30A}" dt="2025-12-11T11:39:55.948" v="2891" actId="20577"/>
          <ac:spMkLst>
            <pc:docMk/>
            <pc:sldMk cId="3963600224" sldId="279"/>
            <ac:spMk id="2" creationId="{53057471-6AC5-B687-B7E7-D3451E320AAA}"/>
          </ac:spMkLst>
        </pc:spChg>
      </pc:sldChg>
      <pc:sldChg chg="modSp mod">
        <pc:chgData name="Satu Halonen" userId="4fff3a41-63ab-45a7-9a68-6148f129df9a" providerId="ADAL" clId="{66022CEB-48DE-42F9-BE74-78C47CAEA30A}" dt="2025-12-11T11:41:17.690" v="2899" actId="255"/>
        <pc:sldMkLst>
          <pc:docMk/>
          <pc:sldMk cId="2945713368" sldId="280"/>
        </pc:sldMkLst>
        <pc:spChg chg="mod">
          <ac:chgData name="Satu Halonen" userId="4fff3a41-63ab-45a7-9a68-6148f129df9a" providerId="ADAL" clId="{66022CEB-48DE-42F9-BE74-78C47CAEA30A}" dt="2025-12-11T11:41:17.690" v="2899" actId="255"/>
          <ac:spMkLst>
            <pc:docMk/>
            <pc:sldMk cId="2945713368" sldId="280"/>
            <ac:spMk id="2" creationId="{21775C55-4277-DB09-3254-9B1385D2B176}"/>
          </ac:spMkLst>
        </pc:spChg>
      </pc:sldChg>
      <pc:sldChg chg="modSp mod">
        <pc:chgData name="Satu Halonen" userId="4fff3a41-63ab-45a7-9a68-6148f129df9a" providerId="ADAL" clId="{66022CEB-48DE-42F9-BE74-78C47CAEA30A}" dt="2025-12-11T11:50:03.646" v="2994" actId="113"/>
        <pc:sldMkLst>
          <pc:docMk/>
          <pc:sldMk cId="1144991663" sldId="282"/>
        </pc:sldMkLst>
        <pc:spChg chg="mod">
          <ac:chgData name="Satu Halonen" userId="4fff3a41-63ab-45a7-9a68-6148f129df9a" providerId="ADAL" clId="{66022CEB-48DE-42F9-BE74-78C47CAEA30A}" dt="2025-12-11T11:50:03.646" v="2994" actId="113"/>
          <ac:spMkLst>
            <pc:docMk/>
            <pc:sldMk cId="1144991663" sldId="282"/>
            <ac:spMk id="2" creationId="{E5302782-7387-BC41-F489-8D6E77E88863}"/>
          </ac:spMkLst>
        </pc:spChg>
      </pc:sldChg>
      <pc:sldChg chg="addSp modSp new mod">
        <pc:chgData name="Satu Halonen" userId="4fff3a41-63ab-45a7-9a68-6148f129df9a" providerId="ADAL" clId="{66022CEB-48DE-42F9-BE74-78C47CAEA30A}" dt="2025-12-11T11:55:24.351" v="3095" actId="20577"/>
        <pc:sldMkLst>
          <pc:docMk/>
          <pc:sldMk cId="3752429922" sldId="283"/>
        </pc:sldMkLst>
        <pc:spChg chg="mod">
          <ac:chgData name="Satu Halonen" userId="4fff3a41-63ab-45a7-9a68-6148f129df9a" providerId="ADAL" clId="{66022CEB-48DE-42F9-BE74-78C47CAEA30A}" dt="2025-12-11T11:55:24.351" v="3095" actId="20577"/>
          <ac:spMkLst>
            <pc:docMk/>
            <pc:sldMk cId="3752429922" sldId="283"/>
            <ac:spMk id="2" creationId="{D92C197D-0FBB-77E7-D71B-547E90B30316}"/>
          </ac:spMkLst>
        </pc:spChg>
      </pc:sldChg>
      <pc:sldChg chg="modSp mod">
        <pc:chgData name="Satu Halonen" userId="4fff3a41-63ab-45a7-9a68-6148f129df9a" providerId="ADAL" clId="{66022CEB-48DE-42F9-BE74-78C47CAEA30A}" dt="2025-12-11T11:45:00.775" v="2967" actId="207"/>
        <pc:sldMkLst>
          <pc:docMk/>
          <pc:sldMk cId="2862846880" sldId="284"/>
        </pc:sldMkLst>
        <pc:spChg chg="mod">
          <ac:chgData name="Satu Halonen" userId="4fff3a41-63ab-45a7-9a68-6148f129df9a" providerId="ADAL" clId="{66022CEB-48DE-42F9-BE74-78C47CAEA30A}" dt="2025-12-11T11:45:00.775" v="2967" actId="207"/>
          <ac:spMkLst>
            <pc:docMk/>
            <pc:sldMk cId="2862846880" sldId="284"/>
            <ac:spMk id="2" creationId="{9D98363E-E036-F193-E956-4E5862CD5B6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86BEAC-7B09-423C-92F6-4328729699C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21277698-4CB7-4807-8219-3B54D98A658B}">
      <dgm:prSet/>
      <dgm:spPr/>
      <dgm:t>
        <a:bodyPr/>
        <a:lstStyle/>
        <a:p>
          <a:r>
            <a:rPr lang="fi-FI" b="1" i="0" dirty="0">
              <a:latin typeface="DM Sans" pitchFamily="2" charset="0"/>
            </a:rPr>
            <a:t>1. Tapahtuman tausta ja tavoitteet:</a:t>
          </a:r>
          <a:r>
            <a:rPr lang="fi-FI" b="0" i="0" dirty="0">
              <a:latin typeface="DM Sans" pitchFamily="2" charset="0"/>
            </a:rPr>
            <a:t> Miksi tapahtuma järjestetään, mitä sillä halutaan saavuttaa ja kenelle se on suunnattu.</a:t>
          </a:r>
          <a:endParaRPr lang="en-US" dirty="0">
            <a:latin typeface="DM Sans" pitchFamily="2" charset="0"/>
          </a:endParaRPr>
        </a:p>
      </dgm:t>
    </dgm:pt>
    <dgm:pt modelId="{37F532AE-4FA8-4657-A2EE-F1CC61736A70}" type="parTrans" cxnId="{1E0DB1A0-44FA-4B99-865D-5383AFCEF75B}">
      <dgm:prSet/>
      <dgm:spPr/>
      <dgm:t>
        <a:bodyPr/>
        <a:lstStyle/>
        <a:p>
          <a:endParaRPr lang="en-US"/>
        </a:p>
      </dgm:t>
    </dgm:pt>
    <dgm:pt modelId="{315DE81D-84D8-4827-B1FC-935E88AFD7A2}" type="sibTrans" cxnId="{1E0DB1A0-44FA-4B99-865D-5383AFCEF75B}">
      <dgm:prSet/>
      <dgm:spPr/>
      <dgm:t>
        <a:bodyPr/>
        <a:lstStyle/>
        <a:p>
          <a:endParaRPr lang="en-US"/>
        </a:p>
      </dgm:t>
    </dgm:pt>
    <dgm:pt modelId="{56C06EBE-D55B-4208-9AC5-AEC26B142F02}">
      <dgm:prSet/>
      <dgm:spPr/>
      <dgm:t>
        <a:bodyPr/>
        <a:lstStyle/>
        <a:p>
          <a:r>
            <a:rPr lang="fi-FI" b="1" i="0" dirty="0">
              <a:latin typeface="DM Sans" pitchFamily="2" charset="0"/>
            </a:rPr>
            <a:t>2. Tapahtuman konsepti:</a:t>
          </a:r>
          <a:r>
            <a:rPr lang="fi-FI" b="0" i="0" dirty="0">
              <a:latin typeface="DM Sans" pitchFamily="2" charset="0"/>
            </a:rPr>
            <a:t> Tapahtuman teema, sisältö, ohjelma ja mahdolliset erikoisjärjestelyt.</a:t>
          </a:r>
          <a:endParaRPr lang="en-US" dirty="0">
            <a:latin typeface="DM Sans" pitchFamily="2" charset="0"/>
          </a:endParaRPr>
        </a:p>
      </dgm:t>
    </dgm:pt>
    <dgm:pt modelId="{A02F93A0-2221-4771-BB5D-2B68415038EC}" type="parTrans" cxnId="{1422D66D-8794-4AC7-8058-16E5F80274FD}">
      <dgm:prSet/>
      <dgm:spPr/>
      <dgm:t>
        <a:bodyPr/>
        <a:lstStyle/>
        <a:p>
          <a:endParaRPr lang="en-US"/>
        </a:p>
      </dgm:t>
    </dgm:pt>
    <dgm:pt modelId="{5AD2862D-2D85-46F7-BCB2-6F3BD0E34401}" type="sibTrans" cxnId="{1422D66D-8794-4AC7-8058-16E5F80274FD}">
      <dgm:prSet/>
      <dgm:spPr/>
      <dgm:t>
        <a:bodyPr/>
        <a:lstStyle/>
        <a:p>
          <a:endParaRPr lang="en-US"/>
        </a:p>
      </dgm:t>
    </dgm:pt>
    <dgm:pt modelId="{021762BF-1DC1-40C4-A144-B6EAD2D1E85D}">
      <dgm:prSet/>
      <dgm:spPr/>
      <dgm:t>
        <a:bodyPr/>
        <a:lstStyle/>
        <a:p>
          <a:r>
            <a:rPr lang="fi-FI" b="1" i="0" dirty="0">
              <a:latin typeface="DM Sans" pitchFamily="2" charset="0"/>
            </a:rPr>
            <a:t>3. Aikataulu ja budjetti:</a:t>
          </a:r>
          <a:r>
            <a:rPr lang="fi-FI" b="0" i="0" dirty="0">
              <a:latin typeface="DM Sans" pitchFamily="2" charset="0"/>
            </a:rPr>
            <a:t> Tapahtuman aikataulu, budjetti ja taloudelliset tavoitteet.</a:t>
          </a:r>
          <a:endParaRPr lang="en-US" dirty="0">
            <a:latin typeface="DM Sans" pitchFamily="2" charset="0"/>
          </a:endParaRPr>
        </a:p>
      </dgm:t>
    </dgm:pt>
    <dgm:pt modelId="{99E331F3-DE9E-4B80-A597-F80AC9AA07D6}" type="parTrans" cxnId="{52F23A51-6B04-4DF1-B152-A4151D8109A6}">
      <dgm:prSet/>
      <dgm:spPr/>
      <dgm:t>
        <a:bodyPr/>
        <a:lstStyle/>
        <a:p>
          <a:endParaRPr lang="en-US"/>
        </a:p>
      </dgm:t>
    </dgm:pt>
    <dgm:pt modelId="{A0DC3546-FAF4-4732-ACE3-3722E6B45EBF}" type="sibTrans" cxnId="{52F23A51-6B04-4DF1-B152-A4151D8109A6}">
      <dgm:prSet/>
      <dgm:spPr/>
      <dgm:t>
        <a:bodyPr/>
        <a:lstStyle/>
        <a:p>
          <a:endParaRPr lang="en-US"/>
        </a:p>
      </dgm:t>
    </dgm:pt>
    <dgm:pt modelId="{AA090379-2461-4D99-996B-76855437E3CF}">
      <dgm:prSet/>
      <dgm:spPr/>
      <dgm:t>
        <a:bodyPr/>
        <a:lstStyle/>
        <a:p>
          <a:r>
            <a:rPr lang="fi-FI" b="1" i="0" dirty="0">
              <a:latin typeface="DM Sans" pitchFamily="2" charset="0"/>
            </a:rPr>
            <a:t>4. Tapahtumapaikka ja tilat:</a:t>
          </a:r>
          <a:r>
            <a:rPr lang="fi-FI" b="0" i="0" dirty="0">
              <a:latin typeface="DM Sans" pitchFamily="2" charset="0"/>
            </a:rPr>
            <a:t> Tapahtumapaikan valinta, tilojen suunnittelu ja varustelu.</a:t>
          </a:r>
          <a:endParaRPr lang="en-US" dirty="0">
            <a:latin typeface="DM Sans" pitchFamily="2" charset="0"/>
          </a:endParaRPr>
        </a:p>
      </dgm:t>
    </dgm:pt>
    <dgm:pt modelId="{02DAE9B7-489E-4587-A55F-86A09784F1BC}" type="parTrans" cxnId="{5FD4A8E2-B795-488C-BD90-40E5146062E2}">
      <dgm:prSet/>
      <dgm:spPr/>
      <dgm:t>
        <a:bodyPr/>
        <a:lstStyle/>
        <a:p>
          <a:endParaRPr lang="en-US"/>
        </a:p>
      </dgm:t>
    </dgm:pt>
    <dgm:pt modelId="{9962899D-739D-4C51-9CF3-0BD843FE4D72}" type="sibTrans" cxnId="{5FD4A8E2-B795-488C-BD90-40E5146062E2}">
      <dgm:prSet/>
      <dgm:spPr/>
      <dgm:t>
        <a:bodyPr/>
        <a:lstStyle/>
        <a:p>
          <a:endParaRPr lang="en-US"/>
        </a:p>
      </dgm:t>
    </dgm:pt>
    <dgm:pt modelId="{C05A226B-1A47-412C-8853-EE29058E17D6}">
      <dgm:prSet/>
      <dgm:spPr/>
      <dgm:t>
        <a:bodyPr/>
        <a:lstStyle/>
        <a:p>
          <a:r>
            <a:rPr lang="fi-FI" b="1" i="0" dirty="0">
              <a:latin typeface="DM Sans" pitchFamily="2" charset="0"/>
            </a:rPr>
            <a:t>5. Viestintä ja markkinointi:</a:t>
          </a:r>
          <a:r>
            <a:rPr lang="fi-FI" b="0" i="0" dirty="0">
              <a:latin typeface="DM Sans" pitchFamily="2" charset="0"/>
            </a:rPr>
            <a:t> Tapahtuman viestintäkanavat, markkinointistrategia ja viestinnän toteutus.</a:t>
          </a:r>
          <a:endParaRPr lang="en-US" dirty="0">
            <a:latin typeface="DM Sans" pitchFamily="2" charset="0"/>
          </a:endParaRPr>
        </a:p>
      </dgm:t>
    </dgm:pt>
    <dgm:pt modelId="{9CDADD5E-113E-404C-A4A0-356A1683D339}" type="parTrans" cxnId="{349F524D-B0EB-4657-B2F7-8A561B7AE123}">
      <dgm:prSet/>
      <dgm:spPr/>
      <dgm:t>
        <a:bodyPr/>
        <a:lstStyle/>
        <a:p>
          <a:endParaRPr lang="en-US"/>
        </a:p>
      </dgm:t>
    </dgm:pt>
    <dgm:pt modelId="{395F5655-308F-4618-B936-38379CB68CF2}" type="sibTrans" cxnId="{349F524D-B0EB-4657-B2F7-8A561B7AE123}">
      <dgm:prSet/>
      <dgm:spPr/>
      <dgm:t>
        <a:bodyPr/>
        <a:lstStyle/>
        <a:p>
          <a:endParaRPr lang="en-US"/>
        </a:p>
      </dgm:t>
    </dgm:pt>
    <dgm:pt modelId="{9D66128D-9276-483D-A0D9-DE2C2AB3EED4}">
      <dgm:prSet/>
      <dgm:spPr/>
      <dgm:t>
        <a:bodyPr/>
        <a:lstStyle/>
        <a:p>
          <a:r>
            <a:rPr lang="fi-FI" b="1" i="0" dirty="0">
              <a:latin typeface="DM Sans" pitchFamily="2" charset="0"/>
            </a:rPr>
            <a:t>6. Turvallisuus ja riskienhallinta:</a:t>
          </a:r>
          <a:r>
            <a:rPr lang="fi-FI" b="0" i="0" dirty="0">
              <a:latin typeface="DM Sans" pitchFamily="2" charset="0"/>
            </a:rPr>
            <a:t> Tapahtuman turvallisuussuunnitelma, riskienarviointi ja toimenpiteet mahdollisten ongelmatilanteiden varalle.</a:t>
          </a:r>
          <a:endParaRPr lang="en-US" dirty="0">
            <a:latin typeface="DM Sans" pitchFamily="2" charset="0"/>
          </a:endParaRPr>
        </a:p>
      </dgm:t>
    </dgm:pt>
    <dgm:pt modelId="{E47BC8E0-79B3-45A0-AA8D-76932F6DFFF7}" type="parTrans" cxnId="{2E2980FF-0350-4AD6-9A4F-F20010FEE0F2}">
      <dgm:prSet/>
      <dgm:spPr/>
      <dgm:t>
        <a:bodyPr/>
        <a:lstStyle/>
        <a:p>
          <a:endParaRPr lang="en-US"/>
        </a:p>
      </dgm:t>
    </dgm:pt>
    <dgm:pt modelId="{042F1906-054F-4622-8DA0-11ECD27F87CB}" type="sibTrans" cxnId="{2E2980FF-0350-4AD6-9A4F-F20010FEE0F2}">
      <dgm:prSet/>
      <dgm:spPr/>
      <dgm:t>
        <a:bodyPr/>
        <a:lstStyle/>
        <a:p>
          <a:endParaRPr lang="en-US"/>
        </a:p>
      </dgm:t>
    </dgm:pt>
    <dgm:pt modelId="{B24264A3-5B90-487C-AAE3-2AE62EAE1075}">
      <dgm:prSet/>
      <dgm:spPr/>
      <dgm:t>
        <a:bodyPr/>
        <a:lstStyle/>
        <a:p>
          <a:r>
            <a:rPr lang="fi-FI" b="1" i="0" dirty="0">
              <a:latin typeface="DM Sans" pitchFamily="2" charset="0"/>
            </a:rPr>
            <a:t>7. Henkilöstö ja vapaaehtoiset:</a:t>
          </a:r>
          <a:r>
            <a:rPr lang="fi-FI" b="0" i="0" dirty="0">
              <a:latin typeface="DM Sans" pitchFamily="2" charset="0"/>
            </a:rPr>
            <a:t> Tapahtuman henkilöstö ja vapaaehtoiset, heidän roolit ja vastuut.</a:t>
          </a:r>
          <a:endParaRPr lang="en-US" dirty="0">
            <a:latin typeface="DM Sans" pitchFamily="2" charset="0"/>
          </a:endParaRPr>
        </a:p>
      </dgm:t>
    </dgm:pt>
    <dgm:pt modelId="{D2F69FB9-446A-49CA-AA35-C950CBFAF008}" type="parTrans" cxnId="{6FF5E8BE-4979-40BD-9A27-3380D9CBCE91}">
      <dgm:prSet/>
      <dgm:spPr/>
      <dgm:t>
        <a:bodyPr/>
        <a:lstStyle/>
        <a:p>
          <a:endParaRPr lang="en-US"/>
        </a:p>
      </dgm:t>
    </dgm:pt>
    <dgm:pt modelId="{71FFD060-4B54-42FB-A933-EF02E9503C70}" type="sibTrans" cxnId="{6FF5E8BE-4979-40BD-9A27-3380D9CBCE91}">
      <dgm:prSet/>
      <dgm:spPr/>
      <dgm:t>
        <a:bodyPr/>
        <a:lstStyle/>
        <a:p>
          <a:endParaRPr lang="en-US"/>
        </a:p>
      </dgm:t>
    </dgm:pt>
    <dgm:pt modelId="{03849FF6-267C-472D-B6ED-5A10F410D674}">
      <dgm:prSet/>
      <dgm:spPr/>
      <dgm:t>
        <a:bodyPr/>
        <a:lstStyle/>
        <a:p>
          <a:r>
            <a:rPr lang="fi-FI" b="1" i="0" dirty="0">
              <a:latin typeface="DM Sans" pitchFamily="2" charset="0"/>
            </a:rPr>
            <a:t>8. Yhteistyökumppanit ja sidosryhmät:</a:t>
          </a:r>
          <a:r>
            <a:rPr lang="fi-FI" b="0" i="0" dirty="0">
              <a:latin typeface="DM Sans" pitchFamily="2" charset="0"/>
            </a:rPr>
            <a:t> Tapahtuman yhteistyökumppanit ja sidosryhmät, heidän kanssaan tehtävä yhteistyö.</a:t>
          </a:r>
          <a:endParaRPr lang="en-US" dirty="0">
            <a:latin typeface="DM Sans" pitchFamily="2" charset="0"/>
          </a:endParaRPr>
        </a:p>
      </dgm:t>
    </dgm:pt>
    <dgm:pt modelId="{084455D5-C3FE-49E7-B21F-A2C1999CED3A}" type="parTrans" cxnId="{F772FCB3-1C11-473B-9AEF-4FE90C79A2C1}">
      <dgm:prSet/>
      <dgm:spPr/>
      <dgm:t>
        <a:bodyPr/>
        <a:lstStyle/>
        <a:p>
          <a:endParaRPr lang="en-US"/>
        </a:p>
      </dgm:t>
    </dgm:pt>
    <dgm:pt modelId="{7EBAA594-E6A6-4F46-A6FC-687C924F5EDA}" type="sibTrans" cxnId="{F772FCB3-1C11-473B-9AEF-4FE90C79A2C1}">
      <dgm:prSet/>
      <dgm:spPr/>
      <dgm:t>
        <a:bodyPr/>
        <a:lstStyle/>
        <a:p>
          <a:endParaRPr lang="en-US"/>
        </a:p>
      </dgm:t>
    </dgm:pt>
    <dgm:pt modelId="{D92439C6-A3E3-4B16-BE13-07EE13D23E57}">
      <dgm:prSet/>
      <dgm:spPr/>
      <dgm:t>
        <a:bodyPr/>
        <a:lstStyle/>
        <a:p>
          <a:r>
            <a:rPr lang="fi-FI" b="1" i="0" dirty="0">
              <a:latin typeface="DM Sans" pitchFamily="2" charset="0"/>
            </a:rPr>
            <a:t>9. Tekninen toteutus:</a:t>
          </a:r>
          <a:r>
            <a:rPr lang="fi-FI" b="0" i="0" dirty="0">
              <a:latin typeface="DM Sans" pitchFamily="2" charset="0"/>
            </a:rPr>
            <a:t> Tapahtuman tekninen toteutus, kuten äänentoisto, valaistus, näyttötekniikka, opastekyltit.</a:t>
          </a:r>
          <a:endParaRPr lang="en-US" dirty="0">
            <a:latin typeface="DM Sans" pitchFamily="2" charset="0"/>
          </a:endParaRPr>
        </a:p>
      </dgm:t>
    </dgm:pt>
    <dgm:pt modelId="{81DEB8E1-6984-4EF2-AA87-3100466F5290}" type="parTrans" cxnId="{A56018DC-1F2E-49E6-97A6-BF533231E2F6}">
      <dgm:prSet/>
      <dgm:spPr/>
      <dgm:t>
        <a:bodyPr/>
        <a:lstStyle/>
        <a:p>
          <a:endParaRPr lang="en-US"/>
        </a:p>
      </dgm:t>
    </dgm:pt>
    <dgm:pt modelId="{596DF3C9-5E17-4410-AB05-60BAA091DA22}" type="sibTrans" cxnId="{A56018DC-1F2E-49E6-97A6-BF533231E2F6}">
      <dgm:prSet/>
      <dgm:spPr/>
      <dgm:t>
        <a:bodyPr/>
        <a:lstStyle/>
        <a:p>
          <a:endParaRPr lang="en-US"/>
        </a:p>
      </dgm:t>
    </dgm:pt>
    <dgm:pt modelId="{2B72B621-EBCD-48CA-8E05-5787B49E1285}">
      <dgm:prSet/>
      <dgm:spPr/>
      <dgm:t>
        <a:bodyPr/>
        <a:lstStyle/>
        <a:p>
          <a:r>
            <a:rPr lang="fi-FI" b="1" i="0" dirty="0">
              <a:latin typeface="DM Sans" pitchFamily="2" charset="0"/>
            </a:rPr>
            <a:t>10. Jälkihoito:</a:t>
          </a:r>
          <a:r>
            <a:rPr lang="fi-FI" b="0" i="0" dirty="0">
              <a:latin typeface="DM Sans" pitchFamily="2" charset="0"/>
            </a:rPr>
            <a:t> Tapahtuman arviointi, palaute ja raportointi.</a:t>
          </a:r>
          <a:endParaRPr lang="en-US" dirty="0">
            <a:latin typeface="DM Sans" pitchFamily="2" charset="0"/>
          </a:endParaRPr>
        </a:p>
      </dgm:t>
    </dgm:pt>
    <dgm:pt modelId="{73ACAE13-5A5C-4F66-A9A5-072AF044C9A7}" type="parTrans" cxnId="{E27035D3-DDDF-47CE-99E3-E8B6A770FF1C}">
      <dgm:prSet/>
      <dgm:spPr/>
      <dgm:t>
        <a:bodyPr/>
        <a:lstStyle/>
        <a:p>
          <a:endParaRPr lang="en-US"/>
        </a:p>
      </dgm:t>
    </dgm:pt>
    <dgm:pt modelId="{CE4B2A72-B833-494F-88C7-E6C83A0B7CB0}" type="sibTrans" cxnId="{E27035D3-DDDF-47CE-99E3-E8B6A770FF1C}">
      <dgm:prSet/>
      <dgm:spPr/>
      <dgm:t>
        <a:bodyPr/>
        <a:lstStyle/>
        <a:p>
          <a:endParaRPr lang="en-US"/>
        </a:p>
      </dgm:t>
    </dgm:pt>
    <dgm:pt modelId="{0CA1FC1F-FC41-49C2-BBBD-7ACBBFDDE435}">
      <dgm:prSet/>
      <dgm:spPr/>
      <dgm:t>
        <a:bodyPr/>
        <a:lstStyle/>
        <a:p>
          <a:r>
            <a:rPr lang="fi-FI" b="1" i="0" dirty="0">
              <a:latin typeface="DM Sans" pitchFamily="2" charset="0"/>
              <a:ea typeface="Calibri" panose="020F0502020204030204" pitchFamily="34" charset="0"/>
              <a:cs typeface="Calibri" panose="020F0502020204030204" pitchFamily="34" charset="0"/>
            </a:rPr>
            <a:t>11. Esiintyjät: tapahtuma esiintyjiä, juontaja, musiikki </a:t>
          </a:r>
          <a:endParaRPr lang="en-US" dirty="0">
            <a:latin typeface="DM Sans" pitchFamily="2" charset="0"/>
            <a:ea typeface="Calibri" panose="020F0502020204030204" pitchFamily="34" charset="0"/>
            <a:cs typeface="Calibri" panose="020F0502020204030204" pitchFamily="34" charset="0"/>
          </a:endParaRPr>
        </a:p>
      </dgm:t>
    </dgm:pt>
    <dgm:pt modelId="{718E9EA4-A363-405D-B988-23A0C11C250D}" type="parTrans" cxnId="{E3C4E2CE-FBCC-4BF5-8976-1CA0CEF0AC5B}">
      <dgm:prSet/>
      <dgm:spPr/>
      <dgm:t>
        <a:bodyPr/>
        <a:lstStyle/>
        <a:p>
          <a:endParaRPr lang="fi-FI"/>
        </a:p>
      </dgm:t>
    </dgm:pt>
    <dgm:pt modelId="{9805720A-0265-40EC-B68E-574E111B34F5}" type="sibTrans" cxnId="{E3C4E2CE-FBCC-4BF5-8976-1CA0CEF0AC5B}">
      <dgm:prSet/>
      <dgm:spPr/>
      <dgm:t>
        <a:bodyPr/>
        <a:lstStyle/>
        <a:p>
          <a:endParaRPr lang="fi-FI"/>
        </a:p>
      </dgm:t>
    </dgm:pt>
    <dgm:pt modelId="{242EC117-5901-43B9-816A-7FE9CB50EEFA}">
      <dgm:prSet/>
      <dgm:spPr/>
      <dgm:t>
        <a:bodyPr/>
        <a:lstStyle/>
        <a:p>
          <a:r>
            <a:rPr lang="fi-FI" b="1" i="0" dirty="0">
              <a:latin typeface="DM Sans" pitchFamily="2" charset="0"/>
            </a:rPr>
            <a:t>12. Tulospalvelu</a:t>
          </a:r>
        </a:p>
        <a:p>
          <a:r>
            <a:rPr lang="en-US" b="1" dirty="0">
              <a:latin typeface="DM Sans" pitchFamily="2" charset="0"/>
            </a:rPr>
            <a:t>Tuomarit</a:t>
          </a:r>
        </a:p>
      </dgm:t>
    </dgm:pt>
    <dgm:pt modelId="{056798D5-A4A3-42E2-98E7-F1A22C0DC49A}" type="parTrans" cxnId="{9B1BE020-7510-4307-B5B3-F4F7F18CFAF7}">
      <dgm:prSet/>
      <dgm:spPr/>
      <dgm:t>
        <a:bodyPr/>
        <a:lstStyle/>
        <a:p>
          <a:endParaRPr lang="fi-FI"/>
        </a:p>
      </dgm:t>
    </dgm:pt>
    <dgm:pt modelId="{1B46619D-F616-43E7-AD77-3B80499977FA}" type="sibTrans" cxnId="{9B1BE020-7510-4307-B5B3-F4F7F18CFAF7}">
      <dgm:prSet/>
      <dgm:spPr/>
      <dgm:t>
        <a:bodyPr/>
        <a:lstStyle/>
        <a:p>
          <a:endParaRPr lang="fi-FI"/>
        </a:p>
      </dgm:t>
    </dgm:pt>
    <dgm:pt modelId="{549E10CE-7985-4D5E-B1E8-366CC85840DE}" type="pres">
      <dgm:prSet presAssocID="{8986BEAC-7B09-423C-92F6-4328729699C8}" presName="diagram" presStyleCnt="0">
        <dgm:presLayoutVars>
          <dgm:dir/>
          <dgm:resizeHandles val="exact"/>
        </dgm:presLayoutVars>
      </dgm:prSet>
      <dgm:spPr/>
    </dgm:pt>
    <dgm:pt modelId="{718EBE58-07DC-488A-A919-134C607CE3F8}" type="pres">
      <dgm:prSet presAssocID="{21277698-4CB7-4807-8219-3B54D98A658B}" presName="node" presStyleLbl="node1" presStyleIdx="0" presStyleCnt="12">
        <dgm:presLayoutVars>
          <dgm:bulletEnabled val="1"/>
        </dgm:presLayoutVars>
      </dgm:prSet>
      <dgm:spPr/>
    </dgm:pt>
    <dgm:pt modelId="{B1FB3177-C034-4A00-AE70-FE73F55ED001}" type="pres">
      <dgm:prSet presAssocID="{315DE81D-84D8-4827-B1FC-935E88AFD7A2}" presName="sibTrans" presStyleCnt="0"/>
      <dgm:spPr/>
    </dgm:pt>
    <dgm:pt modelId="{852C6848-24C8-4099-A4DA-00FEC84C56C6}" type="pres">
      <dgm:prSet presAssocID="{56C06EBE-D55B-4208-9AC5-AEC26B142F02}" presName="node" presStyleLbl="node1" presStyleIdx="1" presStyleCnt="12">
        <dgm:presLayoutVars>
          <dgm:bulletEnabled val="1"/>
        </dgm:presLayoutVars>
      </dgm:prSet>
      <dgm:spPr/>
    </dgm:pt>
    <dgm:pt modelId="{72802FD5-5E5E-4D42-A29B-0D228D4853AE}" type="pres">
      <dgm:prSet presAssocID="{5AD2862D-2D85-46F7-BCB2-6F3BD0E34401}" presName="sibTrans" presStyleCnt="0"/>
      <dgm:spPr/>
    </dgm:pt>
    <dgm:pt modelId="{063C1728-3959-4E21-B507-0AADE9BE85DB}" type="pres">
      <dgm:prSet presAssocID="{021762BF-1DC1-40C4-A144-B6EAD2D1E85D}" presName="node" presStyleLbl="node1" presStyleIdx="2" presStyleCnt="12">
        <dgm:presLayoutVars>
          <dgm:bulletEnabled val="1"/>
        </dgm:presLayoutVars>
      </dgm:prSet>
      <dgm:spPr/>
    </dgm:pt>
    <dgm:pt modelId="{73AEE889-82FD-4681-8707-E7239AA25413}" type="pres">
      <dgm:prSet presAssocID="{A0DC3546-FAF4-4732-ACE3-3722E6B45EBF}" presName="sibTrans" presStyleCnt="0"/>
      <dgm:spPr/>
    </dgm:pt>
    <dgm:pt modelId="{77880320-285A-4C70-8A31-6825CA1B9763}" type="pres">
      <dgm:prSet presAssocID="{AA090379-2461-4D99-996B-76855437E3CF}" presName="node" presStyleLbl="node1" presStyleIdx="3" presStyleCnt="12">
        <dgm:presLayoutVars>
          <dgm:bulletEnabled val="1"/>
        </dgm:presLayoutVars>
      </dgm:prSet>
      <dgm:spPr/>
    </dgm:pt>
    <dgm:pt modelId="{7F458DCF-E036-4F46-A009-1E517A51DB8A}" type="pres">
      <dgm:prSet presAssocID="{9962899D-739D-4C51-9CF3-0BD843FE4D72}" presName="sibTrans" presStyleCnt="0"/>
      <dgm:spPr/>
    </dgm:pt>
    <dgm:pt modelId="{CFEB2F88-7F60-44CA-8C52-09DAB94ACDA1}" type="pres">
      <dgm:prSet presAssocID="{C05A226B-1A47-412C-8853-EE29058E17D6}" presName="node" presStyleLbl="node1" presStyleIdx="4" presStyleCnt="12">
        <dgm:presLayoutVars>
          <dgm:bulletEnabled val="1"/>
        </dgm:presLayoutVars>
      </dgm:prSet>
      <dgm:spPr/>
    </dgm:pt>
    <dgm:pt modelId="{84B67521-E3EB-48DD-9BF2-3AC87AF6506E}" type="pres">
      <dgm:prSet presAssocID="{395F5655-308F-4618-B936-38379CB68CF2}" presName="sibTrans" presStyleCnt="0"/>
      <dgm:spPr/>
    </dgm:pt>
    <dgm:pt modelId="{6239F0E3-5AFC-446B-8E0F-F6FC67106264}" type="pres">
      <dgm:prSet presAssocID="{9D66128D-9276-483D-A0D9-DE2C2AB3EED4}" presName="node" presStyleLbl="node1" presStyleIdx="5" presStyleCnt="12">
        <dgm:presLayoutVars>
          <dgm:bulletEnabled val="1"/>
        </dgm:presLayoutVars>
      </dgm:prSet>
      <dgm:spPr/>
    </dgm:pt>
    <dgm:pt modelId="{17DA713E-0051-4FD4-9625-65AF4C6E5399}" type="pres">
      <dgm:prSet presAssocID="{042F1906-054F-4622-8DA0-11ECD27F87CB}" presName="sibTrans" presStyleCnt="0"/>
      <dgm:spPr/>
    </dgm:pt>
    <dgm:pt modelId="{2A733CF7-0A79-4E7B-9611-9EF9F688BDEB}" type="pres">
      <dgm:prSet presAssocID="{B24264A3-5B90-487C-AAE3-2AE62EAE1075}" presName="node" presStyleLbl="node1" presStyleIdx="6" presStyleCnt="12">
        <dgm:presLayoutVars>
          <dgm:bulletEnabled val="1"/>
        </dgm:presLayoutVars>
      </dgm:prSet>
      <dgm:spPr/>
    </dgm:pt>
    <dgm:pt modelId="{9839BD76-7DCC-4FEF-B18C-FFBFDEA856B4}" type="pres">
      <dgm:prSet presAssocID="{71FFD060-4B54-42FB-A933-EF02E9503C70}" presName="sibTrans" presStyleCnt="0"/>
      <dgm:spPr/>
    </dgm:pt>
    <dgm:pt modelId="{C879B687-8743-427E-BBB9-C921C6298E80}" type="pres">
      <dgm:prSet presAssocID="{03849FF6-267C-472D-B6ED-5A10F410D674}" presName="node" presStyleLbl="node1" presStyleIdx="7" presStyleCnt="12">
        <dgm:presLayoutVars>
          <dgm:bulletEnabled val="1"/>
        </dgm:presLayoutVars>
      </dgm:prSet>
      <dgm:spPr/>
    </dgm:pt>
    <dgm:pt modelId="{3546CC2D-771F-4931-B354-DD8679F5D3FC}" type="pres">
      <dgm:prSet presAssocID="{7EBAA594-E6A6-4F46-A6FC-687C924F5EDA}" presName="sibTrans" presStyleCnt="0"/>
      <dgm:spPr/>
    </dgm:pt>
    <dgm:pt modelId="{42FD34B3-1C26-474C-84E2-5A2F8D4A55DA}" type="pres">
      <dgm:prSet presAssocID="{D92439C6-A3E3-4B16-BE13-07EE13D23E57}" presName="node" presStyleLbl="node1" presStyleIdx="8" presStyleCnt="12">
        <dgm:presLayoutVars>
          <dgm:bulletEnabled val="1"/>
        </dgm:presLayoutVars>
      </dgm:prSet>
      <dgm:spPr/>
    </dgm:pt>
    <dgm:pt modelId="{B8AF657F-E098-4B4E-8D8B-F2710A19E22D}" type="pres">
      <dgm:prSet presAssocID="{596DF3C9-5E17-4410-AB05-60BAA091DA22}" presName="sibTrans" presStyleCnt="0"/>
      <dgm:spPr/>
    </dgm:pt>
    <dgm:pt modelId="{AD823751-5E43-49F5-B86F-1DAA305468E1}" type="pres">
      <dgm:prSet presAssocID="{2B72B621-EBCD-48CA-8E05-5787B49E1285}" presName="node" presStyleLbl="node1" presStyleIdx="9" presStyleCnt="12">
        <dgm:presLayoutVars>
          <dgm:bulletEnabled val="1"/>
        </dgm:presLayoutVars>
      </dgm:prSet>
      <dgm:spPr/>
    </dgm:pt>
    <dgm:pt modelId="{D499C9E7-DD4A-4FFA-927C-3DC7C2BABD8E}" type="pres">
      <dgm:prSet presAssocID="{CE4B2A72-B833-494F-88C7-E6C83A0B7CB0}" presName="sibTrans" presStyleCnt="0"/>
      <dgm:spPr/>
    </dgm:pt>
    <dgm:pt modelId="{98DC87D9-6E11-4EA5-B950-1F265664C873}" type="pres">
      <dgm:prSet presAssocID="{0CA1FC1F-FC41-49C2-BBBD-7ACBBFDDE435}" presName="node" presStyleLbl="node1" presStyleIdx="10" presStyleCnt="12">
        <dgm:presLayoutVars>
          <dgm:bulletEnabled val="1"/>
        </dgm:presLayoutVars>
      </dgm:prSet>
      <dgm:spPr/>
    </dgm:pt>
    <dgm:pt modelId="{7C26D28D-C33D-457F-93CA-BB260DCFD8E5}" type="pres">
      <dgm:prSet presAssocID="{9805720A-0265-40EC-B68E-574E111B34F5}" presName="sibTrans" presStyleCnt="0"/>
      <dgm:spPr/>
    </dgm:pt>
    <dgm:pt modelId="{1D61C9F6-018D-4154-A2A5-39502989B495}" type="pres">
      <dgm:prSet presAssocID="{242EC117-5901-43B9-816A-7FE9CB50EEFA}" presName="node" presStyleLbl="node1" presStyleIdx="11" presStyleCnt="12">
        <dgm:presLayoutVars>
          <dgm:bulletEnabled val="1"/>
        </dgm:presLayoutVars>
      </dgm:prSet>
      <dgm:spPr/>
    </dgm:pt>
  </dgm:ptLst>
  <dgm:cxnLst>
    <dgm:cxn modelId="{9B1BE020-7510-4307-B5B3-F4F7F18CFAF7}" srcId="{8986BEAC-7B09-423C-92F6-4328729699C8}" destId="{242EC117-5901-43B9-816A-7FE9CB50EEFA}" srcOrd="11" destOrd="0" parTransId="{056798D5-A4A3-42E2-98E7-F1A22C0DC49A}" sibTransId="{1B46619D-F616-43E7-AD77-3B80499977FA}"/>
    <dgm:cxn modelId="{C0E7BC30-44C6-4766-8DF1-D98872109073}" type="presOf" srcId="{B24264A3-5B90-487C-AAE3-2AE62EAE1075}" destId="{2A733CF7-0A79-4E7B-9611-9EF9F688BDEB}" srcOrd="0" destOrd="0" presId="urn:microsoft.com/office/officeart/2005/8/layout/default"/>
    <dgm:cxn modelId="{61E59D43-A02B-4220-9E7B-D27F2212D76D}" type="presOf" srcId="{03849FF6-267C-472D-B6ED-5A10F410D674}" destId="{C879B687-8743-427E-BBB9-C921C6298E80}" srcOrd="0" destOrd="0" presId="urn:microsoft.com/office/officeart/2005/8/layout/default"/>
    <dgm:cxn modelId="{24762B47-961B-4593-B243-F740B898752A}" type="presOf" srcId="{9D66128D-9276-483D-A0D9-DE2C2AB3EED4}" destId="{6239F0E3-5AFC-446B-8E0F-F6FC67106264}" srcOrd="0" destOrd="0" presId="urn:microsoft.com/office/officeart/2005/8/layout/default"/>
    <dgm:cxn modelId="{EFDFD968-A2AB-4DFA-B10C-7C8AB5D57665}" type="presOf" srcId="{8986BEAC-7B09-423C-92F6-4328729699C8}" destId="{549E10CE-7985-4D5E-B1E8-366CC85840DE}" srcOrd="0" destOrd="0" presId="urn:microsoft.com/office/officeart/2005/8/layout/default"/>
    <dgm:cxn modelId="{349F524D-B0EB-4657-B2F7-8A561B7AE123}" srcId="{8986BEAC-7B09-423C-92F6-4328729699C8}" destId="{C05A226B-1A47-412C-8853-EE29058E17D6}" srcOrd="4" destOrd="0" parTransId="{9CDADD5E-113E-404C-A4A0-356A1683D339}" sibTransId="{395F5655-308F-4618-B936-38379CB68CF2}"/>
    <dgm:cxn modelId="{1422D66D-8794-4AC7-8058-16E5F80274FD}" srcId="{8986BEAC-7B09-423C-92F6-4328729699C8}" destId="{56C06EBE-D55B-4208-9AC5-AEC26B142F02}" srcOrd="1" destOrd="0" parTransId="{A02F93A0-2221-4771-BB5D-2B68415038EC}" sibTransId="{5AD2862D-2D85-46F7-BCB2-6F3BD0E34401}"/>
    <dgm:cxn modelId="{52F23A51-6B04-4DF1-B152-A4151D8109A6}" srcId="{8986BEAC-7B09-423C-92F6-4328729699C8}" destId="{021762BF-1DC1-40C4-A144-B6EAD2D1E85D}" srcOrd="2" destOrd="0" parTransId="{99E331F3-DE9E-4B80-A597-F80AC9AA07D6}" sibTransId="{A0DC3546-FAF4-4732-ACE3-3722E6B45EBF}"/>
    <dgm:cxn modelId="{0D524B7E-2B1F-41F5-8150-DBEB65602E6F}" type="presOf" srcId="{D92439C6-A3E3-4B16-BE13-07EE13D23E57}" destId="{42FD34B3-1C26-474C-84E2-5A2F8D4A55DA}" srcOrd="0" destOrd="0" presId="urn:microsoft.com/office/officeart/2005/8/layout/default"/>
    <dgm:cxn modelId="{DA00F07E-A326-40E7-AC53-827B3D973438}" type="presOf" srcId="{0CA1FC1F-FC41-49C2-BBBD-7ACBBFDDE435}" destId="{98DC87D9-6E11-4EA5-B950-1F265664C873}" srcOrd="0" destOrd="0" presId="urn:microsoft.com/office/officeart/2005/8/layout/default"/>
    <dgm:cxn modelId="{DDCFFD90-EF1E-490F-9A1C-E170D9A024DE}" type="presOf" srcId="{2B72B621-EBCD-48CA-8E05-5787B49E1285}" destId="{AD823751-5E43-49F5-B86F-1DAA305468E1}" srcOrd="0" destOrd="0" presId="urn:microsoft.com/office/officeart/2005/8/layout/default"/>
    <dgm:cxn modelId="{1E0DB1A0-44FA-4B99-865D-5383AFCEF75B}" srcId="{8986BEAC-7B09-423C-92F6-4328729699C8}" destId="{21277698-4CB7-4807-8219-3B54D98A658B}" srcOrd="0" destOrd="0" parTransId="{37F532AE-4FA8-4657-A2EE-F1CC61736A70}" sibTransId="{315DE81D-84D8-4827-B1FC-935E88AFD7A2}"/>
    <dgm:cxn modelId="{044761A1-FABA-4001-AA6A-C10B7EF54E6F}" type="presOf" srcId="{242EC117-5901-43B9-816A-7FE9CB50EEFA}" destId="{1D61C9F6-018D-4154-A2A5-39502989B495}" srcOrd="0" destOrd="0" presId="urn:microsoft.com/office/officeart/2005/8/layout/default"/>
    <dgm:cxn modelId="{70D592A1-0171-4B34-B6C5-DB48F29D07A7}" type="presOf" srcId="{56C06EBE-D55B-4208-9AC5-AEC26B142F02}" destId="{852C6848-24C8-4099-A4DA-00FEC84C56C6}" srcOrd="0" destOrd="0" presId="urn:microsoft.com/office/officeart/2005/8/layout/default"/>
    <dgm:cxn modelId="{AD30E7A4-5325-4BD4-AD63-16972287F696}" type="presOf" srcId="{021762BF-1DC1-40C4-A144-B6EAD2D1E85D}" destId="{063C1728-3959-4E21-B507-0AADE9BE85DB}" srcOrd="0" destOrd="0" presId="urn:microsoft.com/office/officeart/2005/8/layout/default"/>
    <dgm:cxn modelId="{DC9511AA-410D-4EAB-A2E8-DACFE3AFB3CC}" type="presOf" srcId="{C05A226B-1A47-412C-8853-EE29058E17D6}" destId="{CFEB2F88-7F60-44CA-8C52-09DAB94ACDA1}" srcOrd="0" destOrd="0" presId="urn:microsoft.com/office/officeart/2005/8/layout/default"/>
    <dgm:cxn modelId="{F772FCB3-1C11-473B-9AEF-4FE90C79A2C1}" srcId="{8986BEAC-7B09-423C-92F6-4328729699C8}" destId="{03849FF6-267C-472D-B6ED-5A10F410D674}" srcOrd="7" destOrd="0" parTransId="{084455D5-C3FE-49E7-B21F-A2C1999CED3A}" sibTransId="{7EBAA594-E6A6-4F46-A6FC-687C924F5EDA}"/>
    <dgm:cxn modelId="{6FF5E8BE-4979-40BD-9A27-3380D9CBCE91}" srcId="{8986BEAC-7B09-423C-92F6-4328729699C8}" destId="{B24264A3-5B90-487C-AAE3-2AE62EAE1075}" srcOrd="6" destOrd="0" parTransId="{D2F69FB9-446A-49CA-AA35-C950CBFAF008}" sibTransId="{71FFD060-4B54-42FB-A933-EF02E9503C70}"/>
    <dgm:cxn modelId="{5D2565C8-F478-4893-9D71-7B4E0274A725}" type="presOf" srcId="{AA090379-2461-4D99-996B-76855437E3CF}" destId="{77880320-285A-4C70-8A31-6825CA1B9763}" srcOrd="0" destOrd="0" presId="urn:microsoft.com/office/officeart/2005/8/layout/default"/>
    <dgm:cxn modelId="{E3C4E2CE-FBCC-4BF5-8976-1CA0CEF0AC5B}" srcId="{8986BEAC-7B09-423C-92F6-4328729699C8}" destId="{0CA1FC1F-FC41-49C2-BBBD-7ACBBFDDE435}" srcOrd="10" destOrd="0" parTransId="{718E9EA4-A363-405D-B988-23A0C11C250D}" sibTransId="{9805720A-0265-40EC-B68E-574E111B34F5}"/>
    <dgm:cxn modelId="{E27035D3-DDDF-47CE-99E3-E8B6A770FF1C}" srcId="{8986BEAC-7B09-423C-92F6-4328729699C8}" destId="{2B72B621-EBCD-48CA-8E05-5787B49E1285}" srcOrd="9" destOrd="0" parTransId="{73ACAE13-5A5C-4F66-A9A5-072AF044C9A7}" sibTransId="{CE4B2A72-B833-494F-88C7-E6C83A0B7CB0}"/>
    <dgm:cxn modelId="{A56018DC-1F2E-49E6-97A6-BF533231E2F6}" srcId="{8986BEAC-7B09-423C-92F6-4328729699C8}" destId="{D92439C6-A3E3-4B16-BE13-07EE13D23E57}" srcOrd="8" destOrd="0" parTransId="{81DEB8E1-6984-4EF2-AA87-3100466F5290}" sibTransId="{596DF3C9-5E17-4410-AB05-60BAA091DA22}"/>
    <dgm:cxn modelId="{5FD4A8E2-B795-488C-BD90-40E5146062E2}" srcId="{8986BEAC-7B09-423C-92F6-4328729699C8}" destId="{AA090379-2461-4D99-996B-76855437E3CF}" srcOrd="3" destOrd="0" parTransId="{02DAE9B7-489E-4587-A55F-86A09784F1BC}" sibTransId="{9962899D-739D-4C51-9CF3-0BD843FE4D72}"/>
    <dgm:cxn modelId="{98DD37E7-5AFF-4F44-AF54-FCBD978A6838}" type="presOf" srcId="{21277698-4CB7-4807-8219-3B54D98A658B}" destId="{718EBE58-07DC-488A-A919-134C607CE3F8}" srcOrd="0" destOrd="0" presId="urn:microsoft.com/office/officeart/2005/8/layout/default"/>
    <dgm:cxn modelId="{2E2980FF-0350-4AD6-9A4F-F20010FEE0F2}" srcId="{8986BEAC-7B09-423C-92F6-4328729699C8}" destId="{9D66128D-9276-483D-A0D9-DE2C2AB3EED4}" srcOrd="5" destOrd="0" parTransId="{E47BC8E0-79B3-45A0-AA8D-76932F6DFFF7}" sibTransId="{042F1906-054F-4622-8DA0-11ECD27F87CB}"/>
    <dgm:cxn modelId="{9730EC4B-E671-4D67-8664-7F9689AFBA7A}" type="presParOf" srcId="{549E10CE-7985-4D5E-B1E8-366CC85840DE}" destId="{718EBE58-07DC-488A-A919-134C607CE3F8}" srcOrd="0" destOrd="0" presId="urn:microsoft.com/office/officeart/2005/8/layout/default"/>
    <dgm:cxn modelId="{8E5A12C0-90CC-4967-ACEB-E2D954978229}" type="presParOf" srcId="{549E10CE-7985-4D5E-B1E8-366CC85840DE}" destId="{B1FB3177-C034-4A00-AE70-FE73F55ED001}" srcOrd="1" destOrd="0" presId="urn:microsoft.com/office/officeart/2005/8/layout/default"/>
    <dgm:cxn modelId="{7CAF79EB-8C99-4495-9B36-0A92739D1160}" type="presParOf" srcId="{549E10CE-7985-4D5E-B1E8-366CC85840DE}" destId="{852C6848-24C8-4099-A4DA-00FEC84C56C6}" srcOrd="2" destOrd="0" presId="urn:microsoft.com/office/officeart/2005/8/layout/default"/>
    <dgm:cxn modelId="{BACD2791-9E67-47A8-8FCC-C744496842E0}" type="presParOf" srcId="{549E10CE-7985-4D5E-B1E8-366CC85840DE}" destId="{72802FD5-5E5E-4D42-A29B-0D228D4853AE}" srcOrd="3" destOrd="0" presId="urn:microsoft.com/office/officeart/2005/8/layout/default"/>
    <dgm:cxn modelId="{087AEE3D-A1A1-4968-A856-716893AA655D}" type="presParOf" srcId="{549E10CE-7985-4D5E-B1E8-366CC85840DE}" destId="{063C1728-3959-4E21-B507-0AADE9BE85DB}" srcOrd="4" destOrd="0" presId="urn:microsoft.com/office/officeart/2005/8/layout/default"/>
    <dgm:cxn modelId="{0F9750F1-5F3F-42CF-8B57-6C090982B5CE}" type="presParOf" srcId="{549E10CE-7985-4D5E-B1E8-366CC85840DE}" destId="{73AEE889-82FD-4681-8707-E7239AA25413}" srcOrd="5" destOrd="0" presId="urn:microsoft.com/office/officeart/2005/8/layout/default"/>
    <dgm:cxn modelId="{45DF3CCA-3401-461D-B898-30D786EBF103}" type="presParOf" srcId="{549E10CE-7985-4D5E-B1E8-366CC85840DE}" destId="{77880320-285A-4C70-8A31-6825CA1B9763}" srcOrd="6" destOrd="0" presId="urn:microsoft.com/office/officeart/2005/8/layout/default"/>
    <dgm:cxn modelId="{48E6C75A-6E8B-48E0-A35E-53F29A8FCDFB}" type="presParOf" srcId="{549E10CE-7985-4D5E-B1E8-366CC85840DE}" destId="{7F458DCF-E036-4F46-A009-1E517A51DB8A}" srcOrd="7" destOrd="0" presId="urn:microsoft.com/office/officeart/2005/8/layout/default"/>
    <dgm:cxn modelId="{2DF7F964-5255-429D-AB80-CE52E1B9AB35}" type="presParOf" srcId="{549E10CE-7985-4D5E-B1E8-366CC85840DE}" destId="{CFEB2F88-7F60-44CA-8C52-09DAB94ACDA1}" srcOrd="8" destOrd="0" presId="urn:microsoft.com/office/officeart/2005/8/layout/default"/>
    <dgm:cxn modelId="{CDF095CB-23D9-47D2-9214-46C981BB17D2}" type="presParOf" srcId="{549E10CE-7985-4D5E-B1E8-366CC85840DE}" destId="{84B67521-E3EB-48DD-9BF2-3AC87AF6506E}" srcOrd="9" destOrd="0" presId="urn:microsoft.com/office/officeart/2005/8/layout/default"/>
    <dgm:cxn modelId="{5BF3771C-9F19-48C5-9916-0646182F7D6B}" type="presParOf" srcId="{549E10CE-7985-4D5E-B1E8-366CC85840DE}" destId="{6239F0E3-5AFC-446B-8E0F-F6FC67106264}" srcOrd="10" destOrd="0" presId="urn:microsoft.com/office/officeart/2005/8/layout/default"/>
    <dgm:cxn modelId="{D98407D1-3F90-406B-924C-DF4511CB2AF8}" type="presParOf" srcId="{549E10CE-7985-4D5E-B1E8-366CC85840DE}" destId="{17DA713E-0051-4FD4-9625-65AF4C6E5399}" srcOrd="11" destOrd="0" presId="urn:microsoft.com/office/officeart/2005/8/layout/default"/>
    <dgm:cxn modelId="{090B7BAE-1DEF-4314-AB25-6CA58F75A2D0}" type="presParOf" srcId="{549E10CE-7985-4D5E-B1E8-366CC85840DE}" destId="{2A733CF7-0A79-4E7B-9611-9EF9F688BDEB}" srcOrd="12" destOrd="0" presId="urn:microsoft.com/office/officeart/2005/8/layout/default"/>
    <dgm:cxn modelId="{11F13EFB-8253-4042-A65A-9C7CE7FCA18E}" type="presParOf" srcId="{549E10CE-7985-4D5E-B1E8-366CC85840DE}" destId="{9839BD76-7DCC-4FEF-B18C-FFBFDEA856B4}" srcOrd="13" destOrd="0" presId="urn:microsoft.com/office/officeart/2005/8/layout/default"/>
    <dgm:cxn modelId="{0ABC8E68-9B8A-4545-A75A-DD8FDF1E0790}" type="presParOf" srcId="{549E10CE-7985-4D5E-B1E8-366CC85840DE}" destId="{C879B687-8743-427E-BBB9-C921C6298E80}" srcOrd="14" destOrd="0" presId="urn:microsoft.com/office/officeart/2005/8/layout/default"/>
    <dgm:cxn modelId="{261D7D65-B4E1-4838-ACDA-A0C34EF704F6}" type="presParOf" srcId="{549E10CE-7985-4D5E-B1E8-366CC85840DE}" destId="{3546CC2D-771F-4931-B354-DD8679F5D3FC}" srcOrd="15" destOrd="0" presId="urn:microsoft.com/office/officeart/2005/8/layout/default"/>
    <dgm:cxn modelId="{32806C03-AB55-4ACC-B831-F452D8AC209B}" type="presParOf" srcId="{549E10CE-7985-4D5E-B1E8-366CC85840DE}" destId="{42FD34B3-1C26-474C-84E2-5A2F8D4A55DA}" srcOrd="16" destOrd="0" presId="urn:microsoft.com/office/officeart/2005/8/layout/default"/>
    <dgm:cxn modelId="{91639452-41C0-4822-AEE9-4DF568650EBE}" type="presParOf" srcId="{549E10CE-7985-4D5E-B1E8-366CC85840DE}" destId="{B8AF657F-E098-4B4E-8D8B-F2710A19E22D}" srcOrd="17" destOrd="0" presId="urn:microsoft.com/office/officeart/2005/8/layout/default"/>
    <dgm:cxn modelId="{C7D158A9-F44D-470A-9C2C-DA83AF418398}" type="presParOf" srcId="{549E10CE-7985-4D5E-B1E8-366CC85840DE}" destId="{AD823751-5E43-49F5-B86F-1DAA305468E1}" srcOrd="18" destOrd="0" presId="urn:microsoft.com/office/officeart/2005/8/layout/default"/>
    <dgm:cxn modelId="{D979BC6F-3B82-4E00-8DF0-D6A6B6511B7D}" type="presParOf" srcId="{549E10CE-7985-4D5E-B1E8-366CC85840DE}" destId="{D499C9E7-DD4A-4FFA-927C-3DC7C2BABD8E}" srcOrd="19" destOrd="0" presId="urn:microsoft.com/office/officeart/2005/8/layout/default"/>
    <dgm:cxn modelId="{5D0011D7-4A05-4F51-BA1C-108AEEE852C7}" type="presParOf" srcId="{549E10CE-7985-4D5E-B1E8-366CC85840DE}" destId="{98DC87D9-6E11-4EA5-B950-1F265664C873}" srcOrd="20" destOrd="0" presId="urn:microsoft.com/office/officeart/2005/8/layout/default"/>
    <dgm:cxn modelId="{84431482-21A2-4F32-A025-2B869EE9189A}" type="presParOf" srcId="{549E10CE-7985-4D5E-B1E8-366CC85840DE}" destId="{7C26D28D-C33D-457F-93CA-BB260DCFD8E5}" srcOrd="21" destOrd="0" presId="urn:microsoft.com/office/officeart/2005/8/layout/default"/>
    <dgm:cxn modelId="{80FD7226-1A81-4AEE-87C5-0C4CF96526D3}" type="presParOf" srcId="{549E10CE-7985-4D5E-B1E8-366CC85840DE}" destId="{1D61C9F6-018D-4154-A2A5-39502989B495}"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54263E-0A98-47AB-8B5B-9BC0EB8DB7C1}"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D294A406-7FDF-493C-B557-3876EB1129C4}">
      <dgm:prSet custT="1"/>
      <dgm:spPr/>
      <dgm:t>
        <a:bodyPr/>
        <a:lstStyle/>
        <a:p>
          <a:r>
            <a:rPr lang="fi-FI" sz="2400" dirty="0">
              <a:latin typeface="DM Sans" pitchFamily="2" charset="0"/>
              <a:cs typeface="Aparajita" panose="02020603050405020304" pitchFamily="18" charset="0"/>
            </a:rPr>
            <a:t>Tapahtuman vastuuvakuutus</a:t>
          </a:r>
          <a:endParaRPr lang="en-US" sz="2400" dirty="0">
            <a:latin typeface="DM Sans" pitchFamily="2" charset="0"/>
            <a:cs typeface="Aparajita" panose="02020603050405020304" pitchFamily="18" charset="0"/>
          </a:endParaRPr>
        </a:p>
      </dgm:t>
    </dgm:pt>
    <dgm:pt modelId="{D34BD52C-8C9C-477E-826D-233B84ACE772}" type="parTrans" cxnId="{90DA7483-E61A-4676-8787-513278F5A7B5}">
      <dgm:prSet/>
      <dgm:spPr/>
      <dgm:t>
        <a:bodyPr/>
        <a:lstStyle/>
        <a:p>
          <a:endParaRPr lang="en-US"/>
        </a:p>
      </dgm:t>
    </dgm:pt>
    <dgm:pt modelId="{D8EAFAA8-3EA9-44F1-A546-C6680D6EF433}" type="sibTrans" cxnId="{90DA7483-E61A-4676-8787-513278F5A7B5}">
      <dgm:prSet/>
      <dgm:spPr/>
      <dgm:t>
        <a:bodyPr/>
        <a:lstStyle/>
        <a:p>
          <a:endParaRPr lang="en-US"/>
        </a:p>
      </dgm:t>
    </dgm:pt>
    <dgm:pt modelId="{C62B0574-BC9B-4595-9F62-93DB9C40E752}">
      <dgm:prSet/>
      <dgm:spPr/>
      <dgm:t>
        <a:bodyPr/>
        <a:lstStyle/>
        <a:p>
          <a:r>
            <a:rPr lang="fi-FI" b="0" dirty="0">
              <a:latin typeface="DM Sans" pitchFamily="2" charset="0"/>
            </a:rPr>
            <a:t>Yhdistyksen tapahtuman vastuuvakuutus on tärkeä turva, joka kattaa vahinkoja, joita tapahtuman aikana aiheutuu kolmansille osapuolille, kuten osallistujille tai yleisölle. Vakuutus voi korvata henkilövahinkoja, kuten loukkaantumisia, ja esinevahinkoja, kuten vahinkoja tapahtumapaikalle tai osallistujien omaisuudelle. Yhdistyksen kannattaa harkita vastuuvakuutusta, jos se järjestää yleisötilaisuuksia tai muita tapahtumia, joissa on riski vahinkojen syntymiselle. </a:t>
          </a:r>
          <a:endParaRPr lang="en-US" dirty="0">
            <a:latin typeface="DM Sans" pitchFamily="2" charset="0"/>
          </a:endParaRPr>
        </a:p>
      </dgm:t>
    </dgm:pt>
    <dgm:pt modelId="{374CD64F-7079-44E7-BD79-6715E7E21781}" type="parTrans" cxnId="{1E322A23-2070-4D60-9F90-4371340F154A}">
      <dgm:prSet/>
      <dgm:spPr/>
      <dgm:t>
        <a:bodyPr/>
        <a:lstStyle/>
        <a:p>
          <a:endParaRPr lang="en-US"/>
        </a:p>
      </dgm:t>
    </dgm:pt>
    <dgm:pt modelId="{B10C087B-FED4-454E-932B-3482C8010F73}" type="sibTrans" cxnId="{1E322A23-2070-4D60-9F90-4371340F154A}">
      <dgm:prSet/>
      <dgm:spPr/>
      <dgm:t>
        <a:bodyPr/>
        <a:lstStyle/>
        <a:p>
          <a:endParaRPr lang="en-US"/>
        </a:p>
      </dgm:t>
    </dgm:pt>
    <dgm:pt modelId="{B113682F-5AFE-49F7-ACE7-5C044EFB0ECE}" type="pres">
      <dgm:prSet presAssocID="{4154263E-0A98-47AB-8B5B-9BC0EB8DB7C1}" presName="hierChild1" presStyleCnt="0">
        <dgm:presLayoutVars>
          <dgm:chPref val="1"/>
          <dgm:dir/>
          <dgm:animOne val="branch"/>
          <dgm:animLvl val="lvl"/>
          <dgm:resizeHandles/>
        </dgm:presLayoutVars>
      </dgm:prSet>
      <dgm:spPr/>
    </dgm:pt>
    <dgm:pt modelId="{97E363BB-C6DA-4EDB-8C2C-79A1A510AFB7}" type="pres">
      <dgm:prSet presAssocID="{D294A406-7FDF-493C-B557-3876EB1129C4}" presName="hierRoot1" presStyleCnt="0"/>
      <dgm:spPr/>
    </dgm:pt>
    <dgm:pt modelId="{1DCD0B40-5C6D-4471-993B-5A0603259064}" type="pres">
      <dgm:prSet presAssocID="{D294A406-7FDF-493C-B557-3876EB1129C4}" presName="composite" presStyleCnt="0"/>
      <dgm:spPr/>
    </dgm:pt>
    <dgm:pt modelId="{F22BF1E5-0160-4613-8886-612BC3FF9EAB}" type="pres">
      <dgm:prSet presAssocID="{D294A406-7FDF-493C-B557-3876EB1129C4}" presName="background" presStyleLbl="node0" presStyleIdx="0" presStyleCnt="2"/>
      <dgm:spPr/>
    </dgm:pt>
    <dgm:pt modelId="{67B3D7DE-516C-4BA6-ACA5-5EC5A9978D8B}" type="pres">
      <dgm:prSet presAssocID="{D294A406-7FDF-493C-B557-3876EB1129C4}" presName="text" presStyleLbl="fgAcc0" presStyleIdx="0" presStyleCnt="2" custScaleX="63747" custScaleY="75077">
        <dgm:presLayoutVars>
          <dgm:chPref val="3"/>
        </dgm:presLayoutVars>
      </dgm:prSet>
      <dgm:spPr/>
    </dgm:pt>
    <dgm:pt modelId="{12722BC8-4337-4278-9161-0967A91333BE}" type="pres">
      <dgm:prSet presAssocID="{D294A406-7FDF-493C-B557-3876EB1129C4}" presName="hierChild2" presStyleCnt="0"/>
      <dgm:spPr/>
    </dgm:pt>
    <dgm:pt modelId="{CFA2C1FE-0C05-40FA-9FE3-B0131542E206}" type="pres">
      <dgm:prSet presAssocID="{C62B0574-BC9B-4595-9F62-93DB9C40E752}" presName="hierRoot1" presStyleCnt="0"/>
      <dgm:spPr/>
    </dgm:pt>
    <dgm:pt modelId="{1E2AC963-4D3B-438C-8736-A3298896A8BB}" type="pres">
      <dgm:prSet presAssocID="{C62B0574-BC9B-4595-9F62-93DB9C40E752}" presName="composite" presStyleCnt="0"/>
      <dgm:spPr/>
    </dgm:pt>
    <dgm:pt modelId="{7A02B1EE-526B-4C31-AC34-519FD021BEEF}" type="pres">
      <dgm:prSet presAssocID="{C62B0574-BC9B-4595-9F62-93DB9C40E752}" presName="background" presStyleLbl="node0" presStyleIdx="1" presStyleCnt="2"/>
      <dgm:spPr/>
    </dgm:pt>
    <dgm:pt modelId="{CE950961-E79E-4D7D-BD6B-B019C9120215}" type="pres">
      <dgm:prSet presAssocID="{C62B0574-BC9B-4595-9F62-93DB9C40E752}" presName="text" presStyleLbl="fgAcc0" presStyleIdx="1" presStyleCnt="2" custScaleX="122406" custScaleY="134714">
        <dgm:presLayoutVars>
          <dgm:chPref val="3"/>
        </dgm:presLayoutVars>
      </dgm:prSet>
      <dgm:spPr/>
    </dgm:pt>
    <dgm:pt modelId="{0574B75E-5F85-4F0C-9653-55152DE4F0DD}" type="pres">
      <dgm:prSet presAssocID="{C62B0574-BC9B-4595-9F62-93DB9C40E752}" presName="hierChild2" presStyleCnt="0"/>
      <dgm:spPr/>
    </dgm:pt>
  </dgm:ptLst>
  <dgm:cxnLst>
    <dgm:cxn modelId="{1E322A23-2070-4D60-9F90-4371340F154A}" srcId="{4154263E-0A98-47AB-8B5B-9BC0EB8DB7C1}" destId="{C62B0574-BC9B-4595-9F62-93DB9C40E752}" srcOrd="1" destOrd="0" parTransId="{374CD64F-7079-44E7-BD79-6715E7E21781}" sibTransId="{B10C087B-FED4-454E-932B-3482C8010F73}"/>
    <dgm:cxn modelId="{C6B43A35-739B-4511-9196-E20A204FBF67}" type="presOf" srcId="{4154263E-0A98-47AB-8B5B-9BC0EB8DB7C1}" destId="{B113682F-5AFE-49F7-ACE7-5C044EFB0ECE}" srcOrd="0" destOrd="0" presId="urn:microsoft.com/office/officeart/2005/8/layout/hierarchy1"/>
    <dgm:cxn modelId="{E793C950-5C3B-45B5-8B76-CDD1C83B729F}" type="presOf" srcId="{D294A406-7FDF-493C-B557-3876EB1129C4}" destId="{67B3D7DE-516C-4BA6-ACA5-5EC5A9978D8B}" srcOrd="0" destOrd="0" presId="urn:microsoft.com/office/officeart/2005/8/layout/hierarchy1"/>
    <dgm:cxn modelId="{90DA7483-E61A-4676-8787-513278F5A7B5}" srcId="{4154263E-0A98-47AB-8B5B-9BC0EB8DB7C1}" destId="{D294A406-7FDF-493C-B557-3876EB1129C4}" srcOrd="0" destOrd="0" parTransId="{D34BD52C-8C9C-477E-826D-233B84ACE772}" sibTransId="{D8EAFAA8-3EA9-44F1-A546-C6680D6EF433}"/>
    <dgm:cxn modelId="{A4EFEDA7-F459-437D-A87F-5F354B0E51B8}" type="presOf" srcId="{C62B0574-BC9B-4595-9F62-93DB9C40E752}" destId="{CE950961-E79E-4D7D-BD6B-B019C9120215}" srcOrd="0" destOrd="0" presId="urn:microsoft.com/office/officeart/2005/8/layout/hierarchy1"/>
    <dgm:cxn modelId="{32958153-20BC-4DE9-8470-F494A0535A22}" type="presParOf" srcId="{B113682F-5AFE-49F7-ACE7-5C044EFB0ECE}" destId="{97E363BB-C6DA-4EDB-8C2C-79A1A510AFB7}" srcOrd="0" destOrd="0" presId="urn:microsoft.com/office/officeart/2005/8/layout/hierarchy1"/>
    <dgm:cxn modelId="{E03DF91E-C504-44DB-88E5-60D97E28F4B1}" type="presParOf" srcId="{97E363BB-C6DA-4EDB-8C2C-79A1A510AFB7}" destId="{1DCD0B40-5C6D-4471-993B-5A0603259064}" srcOrd="0" destOrd="0" presId="urn:microsoft.com/office/officeart/2005/8/layout/hierarchy1"/>
    <dgm:cxn modelId="{2D80729E-645F-4F4A-9ACA-6AF548873F55}" type="presParOf" srcId="{1DCD0B40-5C6D-4471-993B-5A0603259064}" destId="{F22BF1E5-0160-4613-8886-612BC3FF9EAB}" srcOrd="0" destOrd="0" presId="urn:microsoft.com/office/officeart/2005/8/layout/hierarchy1"/>
    <dgm:cxn modelId="{9C9397B4-60B7-4BBF-8562-5E07F98A3033}" type="presParOf" srcId="{1DCD0B40-5C6D-4471-993B-5A0603259064}" destId="{67B3D7DE-516C-4BA6-ACA5-5EC5A9978D8B}" srcOrd="1" destOrd="0" presId="urn:microsoft.com/office/officeart/2005/8/layout/hierarchy1"/>
    <dgm:cxn modelId="{C821FA78-7347-4B6B-81A3-1628878D9CB7}" type="presParOf" srcId="{97E363BB-C6DA-4EDB-8C2C-79A1A510AFB7}" destId="{12722BC8-4337-4278-9161-0967A91333BE}" srcOrd="1" destOrd="0" presId="urn:microsoft.com/office/officeart/2005/8/layout/hierarchy1"/>
    <dgm:cxn modelId="{AE019F1F-EEEE-4485-8EBD-B5483CEBC7A7}" type="presParOf" srcId="{B113682F-5AFE-49F7-ACE7-5C044EFB0ECE}" destId="{CFA2C1FE-0C05-40FA-9FE3-B0131542E206}" srcOrd="1" destOrd="0" presId="urn:microsoft.com/office/officeart/2005/8/layout/hierarchy1"/>
    <dgm:cxn modelId="{CF0F9CD0-9156-43DC-8559-A1A3B07246D6}" type="presParOf" srcId="{CFA2C1FE-0C05-40FA-9FE3-B0131542E206}" destId="{1E2AC963-4D3B-438C-8736-A3298896A8BB}" srcOrd="0" destOrd="0" presId="urn:microsoft.com/office/officeart/2005/8/layout/hierarchy1"/>
    <dgm:cxn modelId="{AED2891B-257C-45DF-B799-61EF077E26FF}" type="presParOf" srcId="{1E2AC963-4D3B-438C-8736-A3298896A8BB}" destId="{7A02B1EE-526B-4C31-AC34-519FD021BEEF}" srcOrd="0" destOrd="0" presId="urn:microsoft.com/office/officeart/2005/8/layout/hierarchy1"/>
    <dgm:cxn modelId="{F1573B1F-11E4-41DE-BAF3-F22056FDF7EF}" type="presParOf" srcId="{1E2AC963-4D3B-438C-8736-A3298896A8BB}" destId="{CE950961-E79E-4D7D-BD6B-B019C9120215}" srcOrd="1" destOrd="0" presId="urn:microsoft.com/office/officeart/2005/8/layout/hierarchy1"/>
    <dgm:cxn modelId="{5F5E0609-D237-4841-B6EB-682F6579B8F1}" type="presParOf" srcId="{CFA2C1FE-0C05-40FA-9FE3-B0131542E206}" destId="{0574B75E-5F85-4F0C-9653-55152DE4F0D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8EBE58-07DC-488A-A919-134C607CE3F8}">
      <dsp:nvSpPr>
        <dsp:cNvPr id="0" name=""/>
        <dsp:cNvSpPr/>
      </dsp:nvSpPr>
      <dsp:spPr>
        <a:xfrm>
          <a:off x="3241" y="404898"/>
          <a:ext cx="2571821" cy="15430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1. Tapahtuman tausta ja tavoitteet:</a:t>
          </a:r>
          <a:r>
            <a:rPr lang="fi-FI" sz="1400" b="0" i="0" kern="1200" dirty="0">
              <a:latin typeface="DM Sans" pitchFamily="2" charset="0"/>
            </a:rPr>
            <a:t> Miksi tapahtuma järjestetään, mitä sillä halutaan saavuttaa ja kenelle se on suunnattu.</a:t>
          </a:r>
          <a:endParaRPr lang="en-US" sz="1400" kern="1200" dirty="0">
            <a:latin typeface="DM Sans" pitchFamily="2" charset="0"/>
          </a:endParaRPr>
        </a:p>
      </dsp:txBody>
      <dsp:txXfrm>
        <a:off x="3241" y="404898"/>
        <a:ext cx="2571821" cy="1543093"/>
      </dsp:txXfrm>
    </dsp:sp>
    <dsp:sp modelId="{852C6848-24C8-4099-A4DA-00FEC84C56C6}">
      <dsp:nvSpPr>
        <dsp:cNvPr id="0" name=""/>
        <dsp:cNvSpPr/>
      </dsp:nvSpPr>
      <dsp:spPr>
        <a:xfrm>
          <a:off x="2832245" y="404898"/>
          <a:ext cx="2571821" cy="15430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2. Tapahtuman konsepti:</a:t>
          </a:r>
          <a:r>
            <a:rPr lang="fi-FI" sz="1400" b="0" i="0" kern="1200" dirty="0">
              <a:latin typeface="DM Sans" pitchFamily="2" charset="0"/>
            </a:rPr>
            <a:t> Tapahtuman teema, sisältö, ohjelma ja mahdolliset erikoisjärjestelyt.</a:t>
          </a:r>
          <a:endParaRPr lang="en-US" sz="1400" kern="1200" dirty="0">
            <a:latin typeface="DM Sans" pitchFamily="2" charset="0"/>
          </a:endParaRPr>
        </a:p>
      </dsp:txBody>
      <dsp:txXfrm>
        <a:off x="2832245" y="404898"/>
        <a:ext cx="2571821" cy="1543093"/>
      </dsp:txXfrm>
    </dsp:sp>
    <dsp:sp modelId="{063C1728-3959-4E21-B507-0AADE9BE85DB}">
      <dsp:nvSpPr>
        <dsp:cNvPr id="0" name=""/>
        <dsp:cNvSpPr/>
      </dsp:nvSpPr>
      <dsp:spPr>
        <a:xfrm>
          <a:off x="5661249" y="404898"/>
          <a:ext cx="2571821" cy="154309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3. Aikataulu ja budjetti:</a:t>
          </a:r>
          <a:r>
            <a:rPr lang="fi-FI" sz="1400" b="0" i="0" kern="1200" dirty="0">
              <a:latin typeface="DM Sans" pitchFamily="2" charset="0"/>
            </a:rPr>
            <a:t> Tapahtuman aikataulu, budjetti ja taloudelliset tavoitteet.</a:t>
          </a:r>
          <a:endParaRPr lang="en-US" sz="1400" kern="1200" dirty="0">
            <a:latin typeface="DM Sans" pitchFamily="2" charset="0"/>
          </a:endParaRPr>
        </a:p>
      </dsp:txBody>
      <dsp:txXfrm>
        <a:off x="5661249" y="404898"/>
        <a:ext cx="2571821" cy="1543093"/>
      </dsp:txXfrm>
    </dsp:sp>
    <dsp:sp modelId="{77880320-285A-4C70-8A31-6825CA1B9763}">
      <dsp:nvSpPr>
        <dsp:cNvPr id="0" name=""/>
        <dsp:cNvSpPr/>
      </dsp:nvSpPr>
      <dsp:spPr>
        <a:xfrm>
          <a:off x="8490253" y="404898"/>
          <a:ext cx="2571821" cy="15430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4. Tapahtumapaikka ja tilat:</a:t>
          </a:r>
          <a:r>
            <a:rPr lang="fi-FI" sz="1400" b="0" i="0" kern="1200" dirty="0">
              <a:latin typeface="DM Sans" pitchFamily="2" charset="0"/>
            </a:rPr>
            <a:t> Tapahtumapaikan valinta, tilojen suunnittelu ja varustelu.</a:t>
          </a:r>
          <a:endParaRPr lang="en-US" sz="1400" kern="1200" dirty="0">
            <a:latin typeface="DM Sans" pitchFamily="2" charset="0"/>
          </a:endParaRPr>
        </a:p>
      </dsp:txBody>
      <dsp:txXfrm>
        <a:off x="8490253" y="404898"/>
        <a:ext cx="2571821" cy="1543093"/>
      </dsp:txXfrm>
    </dsp:sp>
    <dsp:sp modelId="{CFEB2F88-7F60-44CA-8C52-09DAB94ACDA1}">
      <dsp:nvSpPr>
        <dsp:cNvPr id="0" name=""/>
        <dsp:cNvSpPr/>
      </dsp:nvSpPr>
      <dsp:spPr>
        <a:xfrm>
          <a:off x="3241" y="2205173"/>
          <a:ext cx="2571821" cy="154309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5. Viestintä ja markkinointi:</a:t>
          </a:r>
          <a:r>
            <a:rPr lang="fi-FI" sz="1400" b="0" i="0" kern="1200" dirty="0">
              <a:latin typeface="DM Sans" pitchFamily="2" charset="0"/>
            </a:rPr>
            <a:t> Tapahtuman viestintäkanavat, markkinointistrategia ja viestinnän toteutus.</a:t>
          </a:r>
          <a:endParaRPr lang="en-US" sz="1400" kern="1200" dirty="0">
            <a:latin typeface="DM Sans" pitchFamily="2" charset="0"/>
          </a:endParaRPr>
        </a:p>
      </dsp:txBody>
      <dsp:txXfrm>
        <a:off x="3241" y="2205173"/>
        <a:ext cx="2571821" cy="1543093"/>
      </dsp:txXfrm>
    </dsp:sp>
    <dsp:sp modelId="{6239F0E3-5AFC-446B-8E0F-F6FC67106264}">
      <dsp:nvSpPr>
        <dsp:cNvPr id="0" name=""/>
        <dsp:cNvSpPr/>
      </dsp:nvSpPr>
      <dsp:spPr>
        <a:xfrm>
          <a:off x="2832245" y="2205173"/>
          <a:ext cx="2571821" cy="15430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6. Turvallisuus ja riskienhallinta:</a:t>
          </a:r>
          <a:r>
            <a:rPr lang="fi-FI" sz="1400" b="0" i="0" kern="1200" dirty="0">
              <a:latin typeface="DM Sans" pitchFamily="2" charset="0"/>
            </a:rPr>
            <a:t> Tapahtuman turvallisuussuunnitelma, riskienarviointi ja toimenpiteet mahdollisten ongelmatilanteiden varalle.</a:t>
          </a:r>
          <a:endParaRPr lang="en-US" sz="1400" kern="1200" dirty="0">
            <a:latin typeface="DM Sans" pitchFamily="2" charset="0"/>
          </a:endParaRPr>
        </a:p>
      </dsp:txBody>
      <dsp:txXfrm>
        <a:off x="2832245" y="2205173"/>
        <a:ext cx="2571821" cy="1543093"/>
      </dsp:txXfrm>
    </dsp:sp>
    <dsp:sp modelId="{2A733CF7-0A79-4E7B-9611-9EF9F688BDEB}">
      <dsp:nvSpPr>
        <dsp:cNvPr id="0" name=""/>
        <dsp:cNvSpPr/>
      </dsp:nvSpPr>
      <dsp:spPr>
        <a:xfrm>
          <a:off x="5661249" y="2205173"/>
          <a:ext cx="2571821" cy="15430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7. Henkilöstö ja vapaaehtoiset:</a:t>
          </a:r>
          <a:r>
            <a:rPr lang="fi-FI" sz="1400" b="0" i="0" kern="1200" dirty="0">
              <a:latin typeface="DM Sans" pitchFamily="2" charset="0"/>
            </a:rPr>
            <a:t> Tapahtuman henkilöstö ja vapaaehtoiset, heidän roolit ja vastuut.</a:t>
          </a:r>
          <a:endParaRPr lang="en-US" sz="1400" kern="1200" dirty="0">
            <a:latin typeface="DM Sans" pitchFamily="2" charset="0"/>
          </a:endParaRPr>
        </a:p>
      </dsp:txBody>
      <dsp:txXfrm>
        <a:off x="5661249" y="2205173"/>
        <a:ext cx="2571821" cy="1543093"/>
      </dsp:txXfrm>
    </dsp:sp>
    <dsp:sp modelId="{C879B687-8743-427E-BBB9-C921C6298E80}">
      <dsp:nvSpPr>
        <dsp:cNvPr id="0" name=""/>
        <dsp:cNvSpPr/>
      </dsp:nvSpPr>
      <dsp:spPr>
        <a:xfrm>
          <a:off x="8490253" y="2205173"/>
          <a:ext cx="2571821" cy="154309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8. Yhteistyökumppanit ja sidosryhmät:</a:t>
          </a:r>
          <a:r>
            <a:rPr lang="fi-FI" sz="1400" b="0" i="0" kern="1200" dirty="0">
              <a:latin typeface="DM Sans" pitchFamily="2" charset="0"/>
            </a:rPr>
            <a:t> Tapahtuman yhteistyökumppanit ja sidosryhmät, heidän kanssaan tehtävä yhteistyö.</a:t>
          </a:r>
          <a:endParaRPr lang="en-US" sz="1400" kern="1200" dirty="0">
            <a:latin typeface="DM Sans" pitchFamily="2" charset="0"/>
          </a:endParaRPr>
        </a:p>
      </dsp:txBody>
      <dsp:txXfrm>
        <a:off x="8490253" y="2205173"/>
        <a:ext cx="2571821" cy="1543093"/>
      </dsp:txXfrm>
    </dsp:sp>
    <dsp:sp modelId="{42FD34B3-1C26-474C-84E2-5A2F8D4A55DA}">
      <dsp:nvSpPr>
        <dsp:cNvPr id="0" name=""/>
        <dsp:cNvSpPr/>
      </dsp:nvSpPr>
      <dsp:spPr>
        <a:xfrm>
          <a:off x="3241" y="4005448"/>
          <a:ext cx="2571821" cy="15430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9. Tekninen toteutus:</a:t>
          </a:r>
          <a:r>
            <a:rPr lang="fi-FI" sz="1400" b="0" i="0" kern="1200" dirty="0">
              <a:latin typeface="DM Sans" pitchFamily="2" charset="0"/>
            </a:rPr>
            <a:t> Tapahtuman tekninen toteutus, kuten äänentoisto, valaistus, näyttötekniikka, opastekyltit.</a:t>
          </a:r>
          <a:endParaRPr lang="en-US" sz="1400" kern="1200" dirty="0">
            <a:latin typeface="DM Sans" pitchFamily="2" charset="0"/>
          </a:endParaRPr>
        </a:p>
      </dsp:txBody>
      <dsp:txXfrm>
        <a:off x="3241" y="4005448"/>
        <a:ext cx="2571821" cy="1543093"/>
      </dsp:txXfrm>
    </dsp:sp>
    <dsp:sp modelId="{AD823751-5E43-49F5-B86F-1DAA305468E1}">
      <dsp:nvSpPr>
        <dsp:cNvPr id="0" name=""/>
        <dsp:cNvSpPr/>
      </dsp:nvSpPr>
      <dsp:spPr>
        <a:xfrm>
          <a:off x="2832245" y="4005448"/>
          <a:ext cx="2571821" cy="154309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10. Jälkihoito:</a:t>
          </a:r>
          <a:r>
            <a:rPr lang="fi-FI" sz="1400" b="0" i="0" kern="1200" dirty="0">
              <a:latin typeface="DM Sans" pitchFamily="2" charset="0"/>
            </a:rPr>
            <a:t> Tapahtuman arviointi, palaute ja raportointi.</a:t>
          </a:r>
          <a:endParaRPr lang="en-US" sz="1400" kern="1200" dirty="0">
            <a:latin typeface="DM Sans" pitchFamily="2" charset="0"/>
          </a:endParaRPr>
        </a:p>
      </dsp:txBody>
      <dsp:txXfrm>
        <a:off x="2832245" y="4005448"/>
        <a:ext cx="2571821" cy="1543093"/>
      </dsp:txXfrm>
    </dsp:sp>
    <dsp:sp modelId="{98DC87D9-6E11-4EA5-B950-1F265664C873}">
      <dsp:nvSpPr>
        <dsp:cNvPr id="0" name=""/>
        <dsp:cNvSpPr/>
      </dsp:nvSpPr>
      <dsp:spPr>
        <a:xfrm>
          <a:off x="5661249" y="4005448"/>
          <a:ext cx="2571821" cy="15430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ea typeface="Calibri" panose="020F0502020204030204" pitchFamily="34" charset="0"/>
              <a:cs typeface="Calibri" panose="020F0502020204030204" pitchFamily="34" charset="0"/>
            </a:rPr>
            <a:t>11. Esiintyjät: tapahtuma esiintyjiä, juontaja, musiikki </a:t>
          </a:r>
          <a:endParaRPr lang="en-US" sz="1400" kern="1200" dirty="0">
            <a:latin typeface="DM Sans" pitchFamily="2" charset="0"/>
            <a:ea typeface="Calibri" panose="020F0502020204030204" pitchFamily="34" charset="0"/>
            <a:cs typeface="Calibri" panose="020F0502020204030204" pitchFamily="34" charset="0"/>
          </a:endParaRPr>
        </a:p>
      </dsp:txBody>
      <dsp:txXfrm>
        <a:off x="5661249" y="4005448"/>
        <a:ext cx="2571821" cy="1543093"/>
      </dsp:txXfrm>
    </dsp:sp>
    <dsp:sp modelId="{1D61C9F6-018D-4154-A2A5-39502989B495}">
      <dsp:nvSpPr>
        <dsp:cNvPr id="0" name=""/>
        <dsp:cNvSpPr/>
      </dsp:nvSpPr>
      <dsp:spPr>
        <a:xfrm>
          <a:off x="8490253" y="4005448"/>
          <a:ext cx="2571821" cy="15430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i-FI" sz="1400" b="1" i="0" kern="1200" dirty="0">
              <a:latin typeface="DM Sans" pitchFamily="2" charset="0"/>
            </a:rPr>
            <a:t>12. Tulospalvelu</a:t>
          </a:r>
        </a:p>
        <a:p>
          <a:pPr marL="0" lvl="0" indent="0" algn="ctr" defTabSz="622300">
            <a:lnSpc>
              <a:spcPct val="90000"/>
            </a:lnSpc>
            <a:spcBef>
              <a:spcPct val="0"/>
            </a:spcBef>
            <a:spcAft>
              <a:spcPct val="35000"/>
            </a:spcAft>
            <a:buNone/>
          </a:pPr>
          <a:r>
            <a:rPr lang="en-US" sz="1400" b="1" kern="1200" dirty="0">
              <a:latin typeface="DM Sans" pitchFamily="2" charset="0"/>
            </a:rPr>
            <a:t>Tuomarit</a:t>
          </a:r>
        </a:p>
      </dsp:txBody>
      <dsp:txXfrm>
        <a:off x="8490253" y="4005448"/>
        <a:ext cx="2571821" cy="15430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2BF1E5-0160-4613-8886-612BC3FF9EAB}">
      <dsp:nvSpPr>
        <dsp:cNvPr id="0" name=""/>
        <dsp:cNvSpPr/>
      </dsp:nvSpPr>
      <dsp:spPr>
        <a:xfrm>
          <a:off x="3808" y="434477"/>
          <a:ext cx="2999557" cy="22432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B3D7DE-516C-4BA6-ACA5-5EC5A9978D8B}">
      <dsp:nvSpPr>
        <dsp:cNvPr id="0" name=""/>
        <dsp:cNvSpPr/>
      </dsp:nvSpPr>
      <dsp:spPr>
        <a:xfrm>
          <a:off x="526632" y="931159"/>
          <a:ext cx="2999557" cy="22432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i-FI" sz="2400" kern="1200" dirty="0">
              <a:latin typeface="DM Sans" pitchFamily="2" charset="0"/>
              <a:cs typeface="Aparajita" panose="02020603050405020304" pitchFamily="18" charset="0"/>
            </a:rPr>
            <a:t>Tapahtuman vastuuvakuutus</a:t>
          </a:r>
          <a:endParaRPr lang="en-US" sz="2400" kern="1200" dirty="0">
            <a:latin typeface="DM Sans" pitchFamily="2" charset="0"/>
            <a:cs typeface="Aparajita" panose="02020603050405020304" pitchFamily="18" charset="0"/>
          </a:endParaRPr>
        </a:p>
      </dsp:txBody>
      <dsp:txXfrm>
        <a:off x="592335" y="996862"/>
        <a:ext cx="2868151" cy="2111846"/>
      </dsp:txXfrm>
    </dsp:sp>
    <dsp:sp modelId="{7A02B1EE-526B-4C31-AC34-519FD021BEEF}">
      <dsp:nvSpPr>
        <dsp:cNvPr id="0" name=""/>
        <dsp:cNvSpPr/>
      </dsp:nvSpPr>
      <dsp:spPr>
        <a:xfrm>
          <a:off x="4049013" y="434477"/>
          <a:ext cx="5759704" cy="40251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950961-E79E-4D7D-BD6B-B019C9120215}">
      <dsp:nvSpPr>
        <dsp:cNvPr id="0" name=""/>
        <dsp:cNvSpPr/>
      </dsp:nvSpPr>
      <dsp:spPr>
        <a:xfrm>
          <a:off x="4571836" y="931159"/>
          <a:ext cx="5759704" cy="40251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i-FI" sz="2000" b="0" kern="1200" dirty="0">
              <a:latin typeface="DM Sans" pitchFamily="2" charset="0"/>
            </a:rPr>
            <a:t>Yhdistyksen tapahtuman vastuuvakuutus on tärkeä turva, joka kattaa vahinkoja, joita tapahtuman aikana aiheutuu kolmansille osapuolille, kuten osallistujille tai yleisölle. Vakuutus voi korvata henkilövahinkoja, kuten loukkaantumisia, ja esinevahinkoja, kuten vahinkoja tapahtumapaikalle tai osallistujien omaisuudelle. Yhdistyksen kannattaa harkita vastuuvakuutusta, jos se järjestää yleisötilaisuuksia tai muita tapahtumia, joissa on riski vahinkojen syntymiselle. </a:t>
          </a:r>
          <a:endParaRPr lang="en-US" sz="2000" kern="1200" dirty="0">
            <a:latin typeface="DM Sans" pitchFamily="2" charset="0"/>
          </a:endParaRPr>
        </a:p>
      </dsp:txBody>
      <dsp:txXfrm>
        <a:off x="4689729" y="1049052"/>
        <a:ext cx="5523918" cy="378938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12/11/2025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97593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12/11/2025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93748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12/11/2025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0770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12/11/2025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965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12/11/2025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74931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12/11/2025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3350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12/11/2025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38916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12/11/2025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6658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12/11/2025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4017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12/11/2025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76650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12/11/2025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98174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12/11/2025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85623407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76" r:id="rId6"/>
    <p:sldLayoutId id="2147483672" r:id="rId7"/>
    <p:sldLayoutId id="2147483673" r:id="rId8"/>
    <p:sldLayoutId id="2147483674" r:id="rId9"/>
    <p:sldLayoutId id="2147483675" r:id="rId10"/>
    <p:sldLayoutId id="2147483677"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www.iitti.fi/vapaa-aika-ja-hyvinvointi/kirjasto/" TargetMode="External"/><Relationship Id="rId2" Type="http://schemas.openxmlformats.org/officeDocument/2006/relationships/hyperlink" Target="https://www.iitti.fi/asuminen-ja-ymparisto/puistot-ja-yleiset-alueet/tori/" TargetMode="External"/><Relationship Id="rId1" Type="http://schemas.openxmlformats.org/officeDocument/2006/relationships/slideLayout" Target="../slideLayouts/slideLayout6.xml"/><Relationship Id="rId6" Type="http://schemas.openxmlformats.org/officeDocument/2006/relationships/hyperlink" Target="https://www.iitti.fi/vapaa-aika-ja-hyvinvointi/kulttuuri/kirkonkylan-kylatalo/" TargetMode="External"/><Relationship Id="rId5" Type="http://schemas.openxmlformats.org/officeDocument/2006/relationships/hyperlink" Target="https://www.iitti.fi/vapaa-aika-ja-hyvinvointi/kansalaisopisto/" TargetMode="External"/><Relationship Id="rId4" Type="http://schemas.openxmlformats.org/officeDocument/2006/relationships/hyperlink" Target="https://www.iitti.fi/vapaa-aika-ja-hyvinvointi/ravilinnan-vapaa-aikakesku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poliisi.fi/yleisotilaisuudet" TargetMode="External"/><Relationship Id="rId7" Type="http://schemas.openxmlformats.org/officeDocument/2006/relationships/hyperlink" Target="https://www.ely-keskus.fi/opasteapuri" TargetMode="External"/><Relationship Id="rId2" Type="http://schemas.openxmlformats.org/officeDocument/2006/relationships/hyperlink" Target="https://pelastustoimi.fi/asiointi/lomakkeet/ilmoitus-tulenteko" TargetMode="External"/><Relationship Id="rId1" Type="http://schemas.openxmlformats.org/officeDocument/2006/relationships/slideLayout" Target="../slideLayouts/slideLayout6.xml"/><Relationship Id="rId6" Type="http://schemas.openxmlformats.org/officeDocument/2006/relationships/hyperlink" Target="https://www.teosto.fi/musiikin-kayttoluvat/hanki-lupa/tapahtumalupa/?gad_source=1&amp;gad_campaignid=11181521939&amp;gclid=Cj0KCQjwyvfDBhDYARIsAItzbZFDnQA6-1BGmBMR6sV1n8qDGSqd_6vgshwlzshruriUo5GN2esjQggaAh5-EALw_wcB" TargetMode="External"/><Relationship Id="rId5" Type="http://schemas.openxmlformats.org/officeDocument/2006/relationships/hyperlink" Target="https://view.officeapps.live.com/op/view.aspx?src=https%3A%2F%2Fpelastuslaitokset.fi%2Fsites%2Fdefault%2Ffiles%2F2020-10%2FPelastussuunnitelman%2520mallipohja%25202020.docx&amp;wdOrigin=BROWSELINK" TargetMode="External"/><Relationship Id="rId4" Type="http://schemas.openxmlformats.org/officeDocument/2006/relationships/hyperlink" Target="https://pelastuslaitokset.fi/julkaisu/pelastussuunnitelmapohja" TargetMode="Externa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16" name="Picture 3">
            <a:extLst>
              <a:ext uri="{FF2B5EF4-FFF2-40B4-BE49-F238E27FC236}">
                <a16:creationId xmlns:a16="http://schemas.microsoft.com/office/drawing/2014/main" id="{9FEABDEE-CE89-7ABF-56BF-D37068DA3210}"/>
              </a:ext>
            </a:extLst>
          </p:cNvPr>
          <p:cNvPicPr>
            <a:picLocks noGrp="1" noRot="1" noChangeAspect="1" noMove="1" noResize="1" noEditPoints="1" noAdjustHandles="1" noChangeArrowheads="1" noChangeShapeType="1" noCrop="1"/>
          </p:cNvPicPr>
          <p:nvPr/>
        </p:nvPicPr>
        <p:blipFill>
          <a:blip r:embed="rId2"/>
          <a:srcRect t="13314" b="30436"/>
          <a:stretch>
            <a:fillRect/>
          </a:stretch>
        </p:blipFill>
        <p:spPr>
          <a:xfrm>
            <a:off x="20" y="-3"/>
            <a:ext cx="12191980" cy="6857990"/>
          </a:xfrm>
          <a:prstGeom prst="rect">
            <a:avLst/>
          </a:prstGeom>
        </p:spPr>
      </p:pic>
      <p:sp>
        <p:nvSpPr>
          <p:cNvPr id="17" name="Rectangle 10">
            <a:extLst>
              <a:ext uri="{FF2B5EF4-FFF2-40B4-BE49-F238E27FC236}">
                <a16:creationId xmlns:a16="http://schemas.microsoft.com/office/drawing/2014/main" id="{DF15DF8A-891A-1965-E372-1BA1F3B94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79"/>
            <a:ext cx="6858002" cy="6511640"/>
          </a:xfrm>
          <a:prstGeom prst="rect">
            <a:avLst/>
          </a:prstGeom>
          <a:gradFill>
            <a:gsLst>
              <a:gs pos="0">
                <a:schemeClr val="bg1">
                  <a:alpha val="0"/>
                </a:schemeClr>
              </a:gs>
              <a:gs pos="46000">
                <a:schemeClr val="bg1">
                  <a:alpha val="33000"/>
                </a:schemeClr>
              </a:gs>
              <a:gs pos="26000">
                <a:schemeClr val="bg1">
                  <a:alpha val="20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Otsikko 1">
            <a:extLst>
              <a:ext uri="{FF2B5EF4-FFF2-40B4-BE49-F238E27FC236}">
                <a16:creationId xmlns:a16="http://schemas.microsoft.com/office/drawing/2014/main" id="{07EB47FE-FB8B-FADC-E73A-8D896A9E65F4}"/>
              </a:ext>
            </a:extLst>
          </p:cNvPr>
          <p:cNvSpPr>
            <a:spLocks noGrp="1" noRot="1" noMove="1" noResize="1" noEditPoints="1" noAdjustHandles="1" noChangeArrowheads="1" noChangeShapeType="1"/>
          </p:cNvSpPr>
          <p:nvPr>
            <p:ph type="ctrTitle"/>
          </p:nvPr>
        </p:nvSpPr>
        <p:spPr>
          <a:xfrm>
            <a:off x="6744313" y="1962682"/>
            <a:ext cx="5724895" cy="3553047"/>
          </a:xfrm>
        </p:spPr>
        <p:txBody>
          <a:bodyPr anchor="b">
            <a:normAutofit/>
          </a:bodyPr>
          <a:lstStyle/>
          <a:p>
            <a:pPr algn="l"/>
            <a:r>
              <a:rPr lang="fi-FI" sz="5400" dirty="0">
                <a:latin typeface="DM Sans" pitchFamily="2" charset="0"/>
              </a:rPr>
              <a:t>Tapahtumien manuaali</a:t>
            </a:r>
            <a:br>
              <a:rPr lang="fi-FI" sz="5400" dirty="0">
                <a:latin typeface="DM Sans" pitchFamily="2" charset="0"/>
              </a:rPr>
            </a:br>
            <a:r>
              <a:rPr lang="fi-FI" sz="9600" dirty="0">
                <a:latin typeface="DM Sans" pitchFamily="2" charset="0"/>
              </a:rPr>
              <a:t>Iitti</a:t>
            </a:r>
          </a:p>
        </p:txBody>
      </p:sp>
      <p:sp>
        <p:nvSpPr>
          <p:cNvPr id="3" name="Alaotsikko 2">
            <a:extLst>
              <a:ext uri="{FF2B5EF4-FFF2-40B4-BE49-F238E27FC236}">
                <a16:creationId xmlns:a16="http://schemas.microsoft.com/office/drawing/2014/main" id="{AAFBCBFB-159C-F850-90CD-2642EF4BF091}"/>
              </a:ext>
            </a:extLst>
          </p:cNvPr>
          <p:cNvSpPr>
            <a:spLocks noGrp="1" noRot="1" noMove="1" noResize="1" noEditPoints="1" noAdjustHandles="1" noChangeArrowheads="1" noChangeShapeType="1"/>
          </p:cNvSpPr>
          <p:nvPr>
            <p:ph type="subTitle" idx="1"/>
          </p:nvPr>
        </p:nvSpPr>
        <p:spPr>
          <a:xfrm>
            <a:off x="5603631" y="5515731"/>
            <a:ext cx="6033952" cy="589454"/>
          </a:xfrm>
        </p:spPr>
        <p:txBody>
          <a:bodyPr anchor="t">
            <a:normAutofit fontScale="92500"/>
          </a:bodyPr>
          <a:lstStyle/>
          <a:p>
            <a:pPr algn="l"/>
            <a:r>
              <a:rPr lang="fi-FI" sz="2200" dirty="0">
                <a:latin typeface="DM Sans" pitchFamily="2" charset="0"/>
              </a:rPr>
              <a:t>                  Elävien järjestöjen ja tapahtumien Iitti </a:t>
            </a:r>
          </a:p>
          <a:p>
            <a:pPr algn="l"/>
            <a:endParaRPr lang="fi-FI" sz="2200" dirty="0"/>
          </a:p>
        </p:txBody>
      </p:sp>
      <p:pic>
        <p:nvPicPr>
          <p:cNvPr id="1026" name="Picture 2">
            <a:extLst>
              <a:ext uri="{FF2B5EF4-FFF2-40B4-BE49-F238E27FC236}">
                <a16:creationId xmlns:a16="http://schemas.microsoft.com/office/drawing/2014/main" id="{3B4B35D2-9DE2-9A88-FAD0-EBAE4CE138F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78769" y="4841770"/>
            <a:ext cx="4847653" cy="1373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470374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835C0D-4722-36D2-DC2D-643782BF0819}"/>
              </a:ext>
            </a:extLst>
          </p:cNvPr>
          <p:cNvSpPr>
            <a:spLocks noGrp="1" noRot="1" noMove="1" noResize="1" noEditPoints="1" noAdjustHandles="1" noChangeArrowheads="1" noChangeShapeType="1"/>
          </p:cNvSpPr>
          <p:nvPr>
            <p:ph type="title"/>
          </p:nvPr>
        </p:nvSpPr>
        <p:spPr>
          <a:xfrm>
            <a:off x="432619" y="548640"/>
            <a:ext cx="10833607" cy="601734"/>
          </a:xfrm>
        </p:spPr>
        <p:txBody>
          <a:bodyPr>
            <a:noAutofit/>
          </a:bodyPr>
          <a:lstStyle/>
          <a:p>
            <a:br>
              <a:rPr lang="en-US" dirty="0"/>
            </a:br>
            <a:endParaRPr lang="fi-FI" dirty="0"/>
          </a:p>
        </p:txBody>
      </p:sp>
      <p:graphicFrame>
        <p:nvGraphicFramePr>
          <p:cNvPr id="4" name="Taulukko 3">
            <a:extLst>
              <a:ext uri="{FF2B5EF4-FFF2-40B4-BE49-F238E27FC236}">
                <a16:creationId xmlns:a16="http://schemas.microsoft.com/office/drawing/2014/main" id="{B3C69C13-43CD-8F63-41F6-B71FE3C88559}"/>
              </a:ext>
            </a:extLst>
          </p:cNvPr>
          <p:cNvGraphicFramePr>
            <a:graphicFrameLocks/>
          </p:cNvGraphicFramePr>
          <p:nvPr>
            <p:extLst>
              <p:ext uri="{D42A27DB-BD31-4B8C-83A1-F6EECF244321}">
                <p14:modId xmlns:p14="http://schemas.microsoft.com/office/powerpoint/2010/main" val="487152210"/>
              </p:ext>
            </p:extLst>
          </p:nvPr>
        </p:nvGraphicFramePr>
        <p:xfrm>
          <a:off x="336625" y="478857"/>
          <a:ext cx="11518750" cy="5900286"/>
        </p:xfrm>
        <a:graphic>
          <a:graphicData uri="http://schemas.openxmlformats.org/drawingml/2006/table">
            <a:tbl>
              <a:tblPr firstRow="1" bandRow="1">
                <a:tableStyleId>{5C22544A-7EE6-4342-B048-85BDC9FD1C3A}</a:tableStyleId>
              </a:tblPr>
              <a:tblGrid>
                <a:gridCol w="3574285">
                  <a:extLst>
                    <a:ext uri="{9D8B030D-6E8A-4147-A177-3AD203B41FA5}">
                      <a16:colId xmlns:a16="http://schemas.microsoft.com/office/drawing/2014/main" val="3971995014"/>
                    </a:ext>
                  </a:extLst>
                </a:gridCol>
                <a:gridCol w="7944465">
                  <a:extLst>
                    <a:ext uri="{9D8B030D-6E8A-4147-A177-3AD203B41FA5}">
                      <a16:colId xmlns:a16="http://schemas.microsoft.com/office/drawing/2014/main" val="2714171059"/>
                    </a:ext>
                  </a:extLst>
                </a:gridCol>
              </a:tblGrid>
              <a:tr h="612691">
                <a:tc>
                  <a:txBody>
                    <a:bodyPr/>
                    <a:lstStyle/>
                    <a:p>
                      <a:r>
                        <a:rPr lang="fi-FI" sz="2400" dirty="0">
                          <a:latin typeface="DM Sans" pitchFamily="2" charset="0"/>
                          <a:cs typeface="Aldhabi" panose="01000000000000000000" pitchFamily="2" charset="-78"/>
                        </a:rPr>
                        <a:t>7. Henkilöstö</a:t>
                      </a:r>
                    </a:p>
                  </a:txBody>
                  <a:tcPr/>
                </a:tc>
                <a:tc>
                  <a:txBody>
                    <a:bodyPr/>
                    <a:lstStyle/>
                    <a:p>
                      <a:endParaRPr lang="fi-FI" sz="2400" dirty="0">
                        <a:latin typeface="DM Sans" pitchFamily="2" charset="0"/>
                      </a:endParaRPr>
                    </a:p>
                  </a:txBody>
                  <a:tcPr/>
                </a:tc>
                <a:extLst>
                  <a:ext uri="{0D108BD9-81ED-4DB2-BD59-A6C34878D82A}">
                    <a16:rowId xmlns:a16="http://schemas.microsoft.com/office/drawing/2014/main" val="984770231"/>
                  </a:ext>
                </a:extLst>
              </a:tr>
              <a:tr h="1057519">
                <a:tc>
                  <a:txBody>
                    <a:bodyPr/>
                    <a:lstStyle/>
                    <a:p>
                      <a:r>
                        <a:rPr lang="fi-FI" sz="2400" dirty="0">
                          <a:latin typeface="DM Sans" pitchFamily="2" charset="0"/>
                          <a:cs typeface="Aldhabi" panose="01000000000000000000" pitchFamily="2" charset="-78"/>
                        </a:rPr>
                        <a:t>Henkilöstö</a:t>
                      </a:r>
                    </a:p>
                    <a:p>
                      <a:endParaRPr lang="fi-FI" sz="2400" dirty="0">
                        <a:latin typeface="DM Sans" pitchFamily="2" charset="0"/>
                        <a:cs typeface="Aldhabi" panose="01000000000000000000" pitchFamily="2" charset="-78"/>
                      </a:endParaRPr>
                    </a:p>
                  </a:txBody>
                  <a:tcPr/>
                </a:tc>
                <a:tc>
                  <a:txBody>
                    <a:bodyPr/>
                    <a:lstStyle/>
                    <a:p>
                      <a:endParaRPr lang="fi-FI" sz="2400">
                        <a:latin typeface="DM Sans" pitchFamily="2" charset="0"/>
                      </a:endParaRPr>
                    </a:p>
                  </a:txBody>
                  <a:tcPr/>
                </a:tc>
                <a:extLst>
                  <a:ext uri="{0D108BD9-81ED-4DB2-BD59-A6C34878D82A}">
                    <a16:rowId xmlns:a16="http://schemas.microsoft.com/office/drawing/2014/main" val="1738840879"/>
                  </a:ext>
                </a:extLst>
              </a:tr>
              <a:tr h="1057519">
                <a:tc>
                  <a:txBody>
                    <a:bodyPr/>
                    <a:lstStyle/>
                    <a:p>
                      <a:r>
                        <a:rPr lang="fi-FI" sz="2400" dirty="0">
                          <a:latin typeface="DM Sans" pitchFamily="2" charset="0"/>
                          <a:cs typeface="Aldhabi" panose="01000000000000000000" pitchFamily="2" charset="-78"/>
                        </a:rPr>
                        <a:t>Vapaaehtoiset</a:t>
                      </a:r>
                    </a:p>
                    <a:p>
                      <a:endParaRPr lang="fi-FI" sz="2400" dirty="0">
                        <a:latin typeface="DM Sans" pitchFamily="2" charset="0"/>
                        <a:cs typeface="Aldhabi" panose="01000000000000000000" pitchFamily="2" charset="-78"/>
                      </a:endParaRPr>
                    </a:p>
                  </a:txBody>
                  <a:tcPr/>
                </a:tc>
                <a:tc>
                  <a:txBody>
                    <a:bodyPr/>
                    <a:lstStyle/>
                    <a:p>
                      <a:endParaRPr lang="fi-FI" sz="2400" dirty="0">
                        <a:latin typeface="DM Sans" pitchFamily="2" charset="0"/>
                      </a:endParaRPr>
                    </a:p>
                  </a:txBody>
                  <a:tcPr/>
                </a:tc>
                <a:extLst>
                  <a:ext uri="{0D108BD9-81ED-4DB2-BD59-A6C34878D82A}">
                    <a16:rowId xmlns:a16="http://schemas.microsoft.com/office/drawing/2014/main" val="2821382273"/>
                  </a:ext>
                </a:extLst>
              </a:tr>
              <a:tr h="1057519">
                <a:tc>
                  <a:txBody>
                    <a:bodyPr/>
                    <a:lstStyle/>
                    <a:p>
                      <a:r>
                        <a:rPr lang="fi-FI" sz="2400" dirty="0">
                          <a:latin typeface="DM Sans" pitchFamily="2" charset="0"/>
                          <a:cs typeface="Aldhabi" panose="01000000000000000000" pitchFamily="2" charset="-78"/>
                        </a:rPr>
                        <a:t>Roolit</a:t>
                      </a:r>
                    </a:p>
                    <a:p>
                      <a:pPr marL="285750" indent="-285750">
                        <a:buFontTx/>
                        <a:buChar char="-"/>
                      </a:pPr>
                      <a:r>
                        <a:rPr lang="fi-FI" sz="2400" dirty="0">
                          <a:latin typeface="DM Sans" pitchFamily="2" charset="0"/>
                          <a:cs typeface="Aldhabi" panose="01000000000000000000" pitchFamily="2" charset="-78"/>
                        </a:rPr>
                        <a:t>Turvallisuusvastaava</a:t>
                      </a:r>
                    </a:p>
                  </a:txBody>
                  <a:tcPr/>
                </a:tc>
                <a:tc>
                  <a:txBody>
                    <a:bodyPr/>
                    <a:lstStyle/>
                    <a:p>
                      <a:endParaRPr lang="fi-FI" sz="2400">
                        <a:latin typeface="DM Sans" pitchFamily="2" charset="0"/>
                      </a:endParaRPr>
                    </a:p>
                  </a:txBody>
                  <a:tcPr/>
                </a:tc>
                <a:extLst>
                  <a:ext uri="{0D108BD9-81ED-4DB2-BD59-A6C34878D82A}">
                    <a16:rowId xmlns:a16="http://schemas.microsoft.com/office/drawing/2014/main" val="835522371"/>
                  </a:ext>
                </a:extLst>
              </a:tr>
              <a:tr h="1057519">
                <a:tc>
                  <a:txBody>
                    <a:bodyPr/>
                    <a:lstStyle/>
                    <a:p>
                      <a:r>
                        <a:rPr lang="fi-FI" sz="2400" dirty="0">
                          <a:latin typeface="DM Sans" pitchFamily="2" charset="0"/>
                          <a:cs typeface="Aldhabi" panose="01000000000000000000" pitchFamily="2" charset="-78"/>
                        </a:rPr>
                        <a:t>Vastuualueet</a:t>
                      </a:r>
                    </a:p>
                    <a:p>
                      <a:endParaRPr lang="fi-FI" sz="2400" dirty="0">
                        <a:latin typeface="DM Sans" pitchFamily="2" charset="0"/>
                        <a:cs typeface="Aldhabi" panose="01000000000000000000" pitchFamily="2" charset="-78"/>
                      </a:endParaRPr>
                    </a:p>
                  </a:txBody>
                  <a:tcPr/>
                </a:tc>
                <a:tc>
                  <a:txBody>
                    <a:bodyPr/>
                    <a:lstStyle/>
                    <a:p>
                      <a:endParaRPr lang="fi-FI" sz="2400" dirty="0">
                        <a:latin typeface="DM Sans" pitchFamily="2" charset="0"/>
                      </a:endParaRPr>
                    </a:p>
                  </a:txBody>
                  <a:tcPr/>
                </a:tc>
                <a:extLst>
                  <a:ext uri="{0D108BD9-81ED-4DB2-BD59-A6C34878D82A}">
                    <a16:rowId xmlns:a16="http://schemas.microsoft.com/office/drawing/2014/main" val="3459001605"/>
                  </a:ext>
                </a:extLst>
              </a:tr>
              <a:tr h="1057519">
                <a:tc>
                  <a:txBody>
                    <a:bodyPr/>
                    <a:lstStyle/>
                    <a:p>
                      <a:endParaRPr lang="fi-FI" sz="2400" dirty="0">
                        <a:latin typeface="DM Sans" pitchFamily="2" charset="0"/>
                      </a:endParaRPr>
                    </a:p>
                    <a:p>
                      <a:r>
                        <a:rPr lang="fi-FI" sz="2400" dirty="0">
                          <a:latin typeface="DM Sans" pitchFamily="2" charset="0"/>
                          <a:cs typeface="Aldhabi" panose="01000000000000000000" pitchFamily="2" charset="-78"/>
                        </a:rPr>
                        <a:t>Muut:</a:t>
                      </a:r>
                    </a:p>
                  </a:txBody>
                  <a:tcPr/>
                </a:tc>
                <a:tc>
                  <a:txBody>
                    <a:bodyPr/>
                    <a:lstStyle/>
                    <a:p>
                      <a:endParaRPr lang="fi-FI" sz="2400" dirty="0">
                        <a:latin typeface="DM Sans" pitchFamily="2" charset="0"/>
                      </a:endParaRPr>
                    </a:p>
                  </a:txBody>
                  <a:tcPr/>
                </a:tc>
                <a:extLst>
                  <a:ext uri="{0D108BD9-81ED-4DB2-BD59-A6C34878D82A}">
                    <a16:rowId xmlns:a16="http://schemas.microsoft.com/office/drawing/2014/main" val="2934560260"/>
                  </a:ext>
                </a:extLst>
              </a:tr>
            </a:tbl>
          </a:graphicData>
        </a:graphic>
      </p:graphicFrame>
    </p:spTree>
    <p:extLst>
      <p:ext uri="{BB962C8B-B14F-4D97-AF65-F5344CB8AC3E}">
        <p14:creationId xmlns:p14="http://schemas.microsoft.com/office/powerpoint/2010/main" val="41594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8D42F0-947D-BE1A-39D0-03DAFBDCED1C}"/>
              </a:ext>
            </a:extLst>
          </p:cNvPr>
          <p:cNvSpPr>
            <a:spLocks noGrp="1" noRot="1" noMove="1" noResize="1" noEditPoints="1" noAdjustHandles="1" noChangeArrowheads="1" noChangeShapeType="1"/>
          </p:cNvSpPr>
          <p:nvPr>
            <p:ph type="title"/>
          </p:nvPr>
        </p:nvSpPr>
        <p:spPr>
          <a:xfrm>
            <a:off x="265472" y="548640"/>
            <a:ext cx="11000754" cy="650895"/>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8. Yhteistyökumppanit ja sidosryhmät:</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A: tapahtuman yhteistyökumppanit ja sidosryhmät:</a:t>
            </a:r>
            <a:br>
              <a:rPr lang="fi-FI" sz="2400" b="0" u="sng" dirty="0">
                <a:latin typeface="DM Sans" pitchFamily="2" charset="0"/>
                <a:cs typeface="Aldhabi" panose="01000000000000000000" pitchFamily="2" charset="-78"/>
              </a:rPr>
            </a:b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B:  heidän kanssaan tehtävä yhteistyö:</a:t>
            </a:r>
            <a:br>
              <a:rPr lang="en-US" sz="2400" dirty="0">
                <a:latin typeface="DM Sans" pitchFamily="2" charset="0"/>
              </a:rPr>
            </a:br>
            <a:endParaRPr lang="fi-FI" sz="2400" dirty="0">
              <a:latin typeface="DM Sans" pitchFamily="2" charset="0"/>
            </a:endParaRPr>
          </a:p>
        </p:txBody>
      </p:sp>
    </p:spTree>
    <p:extLst>
      <p:ext uri="{BB962C8B-B14F-4D97-AF65-F5344CB8AC3E}">
        <p14:creationId xmlns:p14="http://schemas.microsoft.com/office/powerpoint/2010/main" val="4108651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37A407-A0FB-D6B8-D804-B6D90C95AE17}"/>
              </a:ext>
            </a:extLst>
          </p:cNvPr>
          <p:cNvSpPr>
            <a:spLocks noGrp="1" noRot="1" noMove="1" noResize="1" noEditPoints="1" noAdjustHandles="1" noChangeArrowheads="1" noChangeShapeType="1"/>
          </p:cNvSpPr>
          <p:nvPr>
            <p:ph type="title"/>
          </p:nvPr>
        </p:nvSpPr>
        <p:spPr>
          <a:xfrm>
            <a:off x="619432" y="548640"/>
            <a:ext cx="10646794" cy="562405"/>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9. Tekninen toteutus:</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A: tapahtuman tekninen toteutus:</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B: äänentoisto:</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C: valaistus:</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D: näyttötekniikka:</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E: opastekyltit:</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r>
              <a:rPr lang="fi-FI" sz="2400" b="0" i="1" dirty="0">
                <a:latin typeface="DM Sans" pitchFamily="2" charset="0"/>
                <a:cs typeface="Aldhabi" panose="01000000000000000000" pitchFamily="2" charset="-78"/>
              </a:rPr>
              <a:t>WC, Kahvio/Ruokala, Parkkipaikka, Lava, SPR, </a:t>
            </a:r>
            <a:br>
              <a:rPr lang="en-US" sz="2400" dirty="0">
                <a:latin typeface="DM Sans" pitchFamily="2" charset="0"/>
              </a:rPr>
            </a:br>
            <a:endParaRPr lang="fi-FI" sz="2400" dirty="0">
              <a:latin typeface="DM Sans" pitchFamily="2" charset="0"/>
            </a:endParaRPr>
          </a:p>
        </p:txBody>
      </p:sp>
    </p:spTree>
    <p:extLst>
      <p:ext uri="{BB962C8B-B14F-4D97-AF65-F5344CB8AC3E}">
        <p14:creationId xmlns:p14="http://schemas.microsoft.com/office/powerpoint/2010/main" val="4170750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FEB295-9276-3AB9-8FED-30FD56308662}"/>
              </a:ext>
            </a:extLst>
          </p:cNvPr>
          <p:cNvSpPr>
            <a:spLocks noGrp="1" noRot="1" noMove="1" noResize="1" noEditPoints="1" noAdjustHandles="1" noChangeArrowheads="1" noChangeShapeType="1"/>
          </p:cNvSpPr>
          <p:nvPr>
            <p:ph type="title"/>
          </p:nvPr>
        </p:nvSpPr>
        <p:spPr>
          <a:xfrm>
            <a:off x="471948" y="548640"/>
            <a:ext cx="10794278" cy="542741"/>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10. Tapahtuman aikana ja jälkeen:</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A: tapahtuman arviointi:</a:t>
            </a:r>
            <a:br>
              <a:rPr lang="fi-FI" sz="2400" b="0" u="sng" dirty="0">
                <a:latin typeface="DM Sans" pitchFamily="2" charset="0"/>
                <a:cs typeface="Aldhabi" panose="01000000000000000000" pitchFamily="2" charset="-78"/>
              </a:rPr>
            </a:b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B: palaute: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r>
              <a:rPr lang="fi-FI" sz="2400" b="0" i="1" dirty="0">
                <a:latin typeface="DM Sans" pitchFamily="2" charset="0"/>
                <a:cs typeface="Aldhabi" panose="01000000000000000000" pitchFamily="2" charset="-78"/>
              </a:rPr>
              <a:t>-  suullinen palaute tapahtuman aikana, </a:t>
            </a:r>
            <a:br>
              <a:rPr lang="fi-FI" sz="2400" b="0" i="1" dirty="0">
                <a:latin typeface="DM Sans" pitchFamily="2" charset="0"/>
                <a:cs typeface="Aldhabi" panose="01000000000000000000" pitchFamily="2" charset="-78"/>
              </a:rPr>
            </a:br>
            <a:r>
              <a:rPr lang="fi-FI" sz="2400" b="0" i="1" dirty="0">
                <a:latin typeface="DM Sans" pitchFamily="2" charset="0"/>
                <a:cs typeface="Aldhabi" panose="01000000000000000000" pitchFamily="2" charset="-78"/>
              </a:rPr>
              <a:t>	- kirjallinen palaute tapahtuman aikana/ palautelaatikko</a:t>
            </a:r>
            <a:br>
              <a:rPr lang="fi-FI" sz="2400" b="0" i="1" dirty="0">
                <a:latin typeface="DM Sans" pitchFamily="2" charset="0"/>
                <a:cs typeface="Aldhabi" panose="01000000000000000000" pitchFamily="2" charset="-78"/>
              </a:rPr>
            </a:br>
            <a:br>
              <a:rPr lang="fi-FI" sz="2400" b="0" i="1"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C: raportointi:</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en-US" sz="2400" dirty="0">
                <a:latin typeface="DM Sans" pitchFamily="2" charset="0"/>
                <a:cs typeface="Aparajita" panose="02020603050405020304" pitchFamily="18" charset="0"/>
              </a:rPr>
            </a:br>
            <a:endParaRPr lang="fi-FI" sz="2400" dirty="0">
              <a:latin typeface="DM Sans" pitchFamily="2" charset="0"/>
              <a:cs typeface="Aparajita" panose="02020603050405020304" pitchFamily="18" charset="0"/>
            </a:endParaRPr>
          </a:p>
        </p:txBody>
      </p:sp>
    </p:spTree>
    <p:extLst>
      <p:ext uri="{BB962C8B-B14F-4D97-AF65-F5344CB8AC3E}">
        <p14:creationId xmlns:p14="http://schemas.microsoft.com/office/powerpoint/2010/main" val="1829752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5EA67B-A5B9-B0D2-890B-0B4E2B6B0F7C}"/>
              </a:ext>
            </a:extLst>
          </p:cNvPr>
          <p:cNvSpPr>
            <a:spLocks noGrp="1" noRot="1" noMove="1" noResize="1" noEditPoints="1" noAdjustHandles="1" noChangeArrowheads="1" noChangeShapeType="1"/>
          </p:cNvSpPr>
          <p:nvPr>
            <p:ph type="title"/>
          </p:nvPr>
        </p:nvSpPr>
        <p:spPr>
          <a:xfrm>
            <a:off x="698090" y="548640"/>
            <a:ext cx="10568136" cy="503412"/>
          </a:xfrm>
          <a:solidFill>
            <a:schemeClr val="accent1">
              <a:lumMod val="60000"/>
              <a:lumOff val="40000"/>
            </a:schemeClr>
          </a:solidFill>
        </p:spPr>
        <p:txBody>
          <a:bodyPr>
            <a:noAutofit/>
          </a:bodyPr>
          <a:lstStyle/>
          <a:p>
            <a:pPr lvl="0"/>
            <a:r>
              <a:rPr lang="fi-FI" sz="2400" dirty="0">
                <a:latin typeface="DM Sans" pitchFamily="2" charset="0"/>
                <a:cs typeface="Aldhabi" panose="01000000000000000000" pitchFamily="2" charset="-78"/>
              </a:rPr>
              <a:t>11. Esiintyjät: </a:t>
            </a:r>
            <a:br>
              <a:rPr lang="fi-FI" sz="2400" dirty="0">
                <a:latin typeface="DM Sans" pitchFamily="2" charset="0"/>
                <a:cs typeface="Aldhabi" panose="01000000000000000000" pitchFamily="2" charset="-78"/>
              </a:rPr>
            </a:br>
            <a:br>
              <a:rPr lang="fi-FI" sz="240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A: tapahtuman esiintyjät:</a:t>
            </a:r>
            <a:br>
              <a:rPr lang="fi-FI" sz="2400" b="0" u="sng"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 </a:t>
            </a:r>
            <a:br>
              <a:rPr lang="fi-FI" sz="2400" b="0" u="sng"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B: juontaja:</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C: juhlapuheen pitäjä: </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D: musiikki: </a:t>
            </a:r>
            <a:br>
              <a:rPr lang="en-US" sz="2400" dirty="0">
                <a:latin typeface="DM Sans" pitchFamily="2" charset="0"/>
                <a:cs typeface="Aldhabi" panose="01000000000000000000" pitchFamily="2" charset="-78"/>
              </a:rPr>
            </a:br>
            <a:endParaRPr lang="fi-FI" sz="2400" dirty="0">
              <a:latin typeface="DM Sans" pitchFamily="2" charset="0"/>
            </a:endParaRPr>
          </a:p>
        </p:txBody>
      </p:sp>
    </p:spTree>
    <p:extLst>
      <p:ext uri="{BB962C8B-B14F-4D97-AF65-F5344CB8AC3E}">
        <p14:creationId xmlns:p14="http://schemas.microsoft.com/office/powerpoint/2010/main" val="2518717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BA5D65-76CD-A502-9C68-B66863A861F0}"/>
              </a:ext>
            </a:extLst>
          </p:cNvPr>
          <p:cNvSpPr>
            <a:spLocks noGrp="1" noRot="1" noMove="1" noResize="1" noEditPoints="1" noAdjustHandles="1" noChangeArrowheads="1" noChangeShapeType="1"/>
          </p:cNvSpPr>
          <p:nvPr>
            <p:ph type="title"/>
          </p:nvPr>
        </p:nvSpPr>
        <p:spPr>
          <a:xfrm>
            <a:off x="521110" y="548640"/>
            <a:ext cx="10745116" cy="542741"/>
          </a:xfrm>
          <a:solidFill>
            <a:schemeClr val="accent1">
              <a:lumMod val="60000"/>
              <a:lumOff val="40000"/>
            </a:schemeClr>
          </a:solidFill>
        </p:spPr>
        <p:txBody>
          <a:bodyPr>
            <a:noAutofit/>
          </a:bodyPr>
          <a:lstStyle/>
          <a:p>
            <a:pPr fontAlgn="base"/>
            <a:r>
              <a:rPr lang="fi-FI" sz="2400" dirty="0">
                <a:latin typeface="DM Sans" pitchFamily="2" charset="0"/>
                <a:cs typeface="Aldhabi" panose="01000000000000000000" pitchFamily="2" charset="-78"/>
              </a:rPr>
              <a:t>12: Tulospalvelu ja tuomarit:</a:t>
            </a:r>
            <a:br>
              <a:rPr lang="fi-FI" sz="2400" dirty="0">
                <a:latin typeface="DM Sans" pitchFamily="2" charset="0"/>
                <a:cs typeface="Aldhabi" panose="01000000000000000000" pitchFamily="2" charset="-78"/>
              </a:rPr>
            </a:br>
            <a:br>
              <a:rPr lang="fi-FI" sz="240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A:</a:t>
            </a:r>
            <a:r>
              <a:rPr lang="fi-FI" sz="2400" u="sng" dirty="0">
                <a:latin typeface="DM Sans" pitchFamily="2" charset="0"/>
                <a:cs typeface="Aldhabi" panose="01000000000000000000" pitchFamily="2" charset="-78"/>
              </a:rPr>
              <a:t>  </a:t>
            </a:r>
            <a:r>
              <a:rPr lang="fi-FI" sz="2400" b="0" u="sng" dirty="0">
                <a:latin typeface="DM Sans" pitchFamily="2" charset="0"/>
                <a:cs typeface="Aldhabi" panose="01000000000000000000" pitchFamily="2" charset="-78"/>
              </a:rPr>
              <a:t>tulospalvelu:</a:t>
            </a:r>
            <a:br>
              <a:rPr lang="fi-FI" sz="2400" b="0" u="sng"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rPr>
            </a:br>
            <a:endParaRPr lang="fi-FI" sz="2400" dirty="0">
              <a:latin typeface="DM Sans" pitchFamily="2" charset="0"/>
              <a:cs typeface="Aldhabi" panose="01000000000000000000" pitchFamily="2" charset="-78"/>
            </a:endParaRPr>
          </a:p>
        </p:txBody>
      </p:sp>
      <p:graphicFrame>
        <p:nvGraphicFramePr>
          <p:cNvPr id="4" name="Taulukko 3">
            <a:extLst>
              <a:ext uri="{FF2B5EF4-FFF2-40B4-BE49-F238E27FC236}">
                <a16:creationId xmlns:a16="http://schemas.microsoft.com/office/drawing/2014/main" id="{67894F27-DD46-1796-DB1C-4FB1EBEAD56A}"/>
              </a:ext>
            </a:extLst>
          </p:cNvPr>
          <p:cNvGraphicFramePr>
            <a:graphicFrameLocks noGrp="1" noDrilldown="1" noMove="1" noResize="1"/>
          </p:cNvGraphicFramePr>
          <p:nvPr>
            <p:extLst>
              <p:ext uri="{D42A27DB-BD31-4B8C-83A1-F6EECF244321}">
                <p14:modId xmlns:p14="http://schemas.microsoft.com/office/powerpoint/2010/main" val="521257509"/>
              </p:ext>
            </p:extLst>
          </p:nvPr>
        </p:nvGraphicFramePr>
        <p:xfrm>
          <a:off x="521109" y="2998839"/>
          <a:ext cx="10745116" cy="2544370"/>
        </p:xfrm>
        <a:graphic>
          <a:graphicData uri="http://schemas.openxmlformats.org/drawingml/2006/table">
            <a:tbl>
              <a:tblPr firstRow="1" bandRow="1">
                <a:tableStyleId>{5C22544A-7EE6-4342-B048-85BDC9FD1C3A}</a:tableStyleId>
              </a:tblPr>
              <a:tblGrid>
                <a:gridCol w="2526891">
                  <a:extLst>
                    <a:ext uri="{9D8B030D-6E8A-4147-A177-3AD203B41FA5}">
                      <a16:colId xmlns:a16="http://schemas.microsoft.com/office/drawing/2014/main" val="2909863383"/>
                    </a:ext>
                  </a:extLst>
                </a:gridCol>
                <a:gridCol w="8218225">
                  <a:extLst>
                    <a:ext uri="{9D8B030D-6E8A-4147-A177-3AD203B41FA5}">
                      <a16:colId xmlns:a16="http://schemas.microsoft.com/office/drawing/2014/main" val="2106873085"/>
                    </a:ext>
                  </a:extLst>
                </a:gridCol>
              </a:tblGrid>
              <a:tr h="508874">
                <a:tc>
                  <a:txBody>
                    <a:bodyPr/>
                    <a:lstStyle/>
                    <a:p>
                      <a:endParaRPr lang="fi-FI"/>
                    </a:p>
                  </a:txBody>
                  <a:tcPr/>
                </a:tc>
                <a:tc>
                  <a:txBody>
                    <a:bodyPr/>
                    <a:lstStyle/>
                    <a:p>
                      <a:endParaRPr lang="fi-FI" dirty="0"/>
                    </a:p>
                  </a:txBody>
                  <a:tcPr/>
                </a:tc>
                <a:extLst>
                  <a:ext uri="{0D108BD9-81ED-4DB2-BD59-A6C34878D82A}">
                    <a16:rowId xmlns:a16="http://schemas.microsoft.com/office/drawing/2014/main" val="2224943282"/>
                  </a:ext>
                </a:extLst>
              </a:tr>
              <a:tr h="508874">
                <a:tc>
                  <a:txBody>
                    <a:bodyPr/>
                    <a:lstStyle/>
                    <a:p>
                      <a:r>
                        <a:rPr lang="fi-FI" dirty="0">
                          <a:latin typeface="DM Sans" pitchFamily="2" charset="0"/>
                        </a:rPr>
                        <a:t>tuomarit</a:t>
                      </a:r>
                    </a:p>
                  </a:txBody>
                  <a:tcPr/>
                </a:tc>
                <a:tc>
                  <a:txBody>
                    <a:bodyPr/>
                    <a:lstStyle/>
                    <a:p>
                      <a:endParaRPr lang="fi-FI"/>
                    </a:p>
                  </a:txBody>
                  <a:tcPr/>
                </a:tc>
                <a:extLst>
                  <a:ext uri="{0D108BD9-81ED-4DB2-BD59-A6C34878D82A}">
                    <a16:rowId xmlns:a16="http://schemas.microsoft.com/office/drawing/2014/main" val="1978249648"/>
                  </a:ext>
                </a:extLst>
              </a:tr>
              <a:tr h="508874">
                <a:tc>
                  <a:txBody>
                    <a:bodyPr/>
                    <a:lstStyle/>
                    <a:p>
                      <a:r>
                        <a:rPr lang="fi-FI" dirty="0">
                          <a:latin typeface="DM Sans" pitchFamily="2" charset="0"/>
                        </a:rPr>
                        <a:t>päätuomari</a:t>
                      </a:r>
                    </a:p>
                  </a:txBody>
                  <a:tcPr/>
                </a:tc>
                <a:tc>
                  <a:txBody>
                    <a:bodyPr/>
                    <a:lstStyle/>
                    <a:p>
                      <a:endParaRPr lang="fi-FI"/>
                    </a:p>
                  </a:txBody>
                  <a:tcPr/>
                </a:tc>
                <a:extLst>
                  <a:ext uri="{0D108BD9-81ED-4DB2-BD59-A6C34878D82A}">
                    <a16:rowId xmlns:a16="http://schemas.microsoft.com/office/drawing/2014/main" val="4182253603"/>
                  </a:ext>
                </a:extLst>
              </a:tr>
              <a:tr h="508874">
                <a:tc>
                  <a:txBody>
                    <a:bodyPr/>
                    <a:lstStyle/>
                    <a:p>
                      <a:r>
                        <a:rPr lang="fi-FI" dirty="0">
                          <a:latin typeface="DM Sans" pitchFamily="2" charset="0"/>
                        </a:rPr>
                        <a:t>muut tuomarit</a:t>
                      </a:r>
                    </a:p>
                  </a:txBody>
                  <a:tcPr/>
                </a:tc>
                <a:tc>
                  <a:txBody>
                    <a:bodyPr/>
                    <a:lstStyle/>
                    <a:p>
                      <a:endParaRPr lang="fi-FI"/>
                    </a:p>
                  </a:txBody>
                  <a:tcPr/>
                </a:tc>
                <a:extLst>
                  <a:ext uri="{0D108BD9-81ED-4DB2-BD59-A6C34878D82A}">
                    <a16:rowId xmlns:a16="http://schemas.microsoft.com/office/drawing/2014/main" val="2175257513"/>
                  </a:ext>
                </a:extLst>
              </a:tr>
              <a:tr h="508874">
                <a:tc>
                  <a:txBody>
                    <a:bodyPr/>
                    <a:lstStyle/>
                    <a:p>
                      <a:r>
                        <a:rPr lang="fi-FI" dirty="0">
                          <a:latin typeface="DM Sans" pitchFamily="2" charset="0"/>
                        </a:rPr>
                        <a:t>kilpailun juontaja</a:t>
                      </a:r>
                    </a:p>
                  </a:txBody>
                  <a:tcPr/>
                </a:tc>
                <a:tc>
                  <a:txBody>
                    <a:bodyPr/>
                    <a:lstStyle/>
                    <a:p>
                      <a:endParaRPr lang="fi-FI" dirty="0"/>
                    </a:p>
                  </a:txBody>
                  <a:tcPr/>
                </a:tc>
                <a:extLst>
                  <a:ext uri="{0D108BD9-81ED-4DB2-BD59-A6C34878D82A}">
                    <a16:rowId xmlns:a16="http://schemas.microsoft.com/office/drawing/2014/main" val="3967535338"/>
                  </a:ext>
                </a:extLst>
              </a:tr>
            </a:tbl>
          </a:graphicData>
        </a:graphic>
      </p:graphicFrame>
    </p:spTree>
    <p:extLst>
      <p:ext uri="{BB962C8B-B14F-4D97-AF65-F5344CB8AC3E}">
        <p14:creationId xmlns:p14="http://schemas.microsoft.com/office/powerpoint/2010/main" val="4035180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E6F5B1-C4AF-C6C4-7427-C1395F4EE358}"/>
              </a:ext>
            </a:extLst>
          </p:cNvPr>
          <p:cNvSpPr>
            <a:spLocks noGrp="1" noRot="1" noMove="1" noResize="1" noEditPoints="1" noAdjustHandles="1" noChangeArrowheads="1" noChangeShapeType="1"/>
          </p:cNvSpPr>
          <p:nvPr>
            <p:ph type="title"/>
          </p:nvPr>
        </p:nvSpPr>
        <p:spPr>
          <a:xfrm>
            <a:off x="612648" y="548640"/>
            <a:ext cx="10653578" cy="532908"/>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Tapahtuman jälkeen, loppuraportointi: </a:t>
            </a:r>
            <a:br>
              <a:rPr lang="fi-FI" sz="2400" dirty="0">
                <a:latin typeface="DM Sans" pitchFamily="2" charset="0"/>
                <a:cs typeface="Aldhabi" panose="01000000000000000000" pitchFamily="2" charset="-78"/>
              </a:rPr>
            </a:br>
            <a:br>
              <a:rPr lang="fi-FI" sz="240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Tapahtuman tavoitteet:</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mitä tapahtumalla haluttiin saavuttaa?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saavutettiinko se?</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Osallistujamäärät:</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kuinka monta ihmistä osallistui tapahtumaan?</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kuinka montaa odotettiin?</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Ohjelma:</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miten ohjelma toteutettiin ja miten se onnistui?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olisiko voinut tehdä jotain toisin?</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Budjetti:</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miten budjetti käytettiin?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 oliko tapahtuma taloudellisesti kannattava?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rPr>
            </a:br>
            <a:endParaRPr lang="fi-FI" sz="2400" dirty="0">
              <a:latin typeface="DM Sans" pitchFamily="2" charset="0"/>
            </a:endParaRPr>
          </a:p>
        </p:txBody>
      </p:sp>
    </p:spTree>
    <p:extLst>
      <p:ext uri="{BB962C8B-B14F-4D97-AF65-F5344CB8AC3E}">
        <p14:creationId xmlns:p14="http://schemas.microsoft.com/office/powerpoint/2010/main" val="32872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A1FE41-2DE9-7C46-32DF-4E94D2E6537E}"/>
              </a:ext>
            </a:extLst>
          </p:cNvPr>
          <p:cNvSpPr>
            <a:spLocks noGrp="1" noRot="1" noMove="1" noResize="1" noEditPoints="1" noAdjustHandles="1" noChangeArrowheads="1" noChangeShapeType="1"/>
          </p:cNvSpPr>
          <p:nvPr>
            <p:ph type="title"/>
          </p:nvPr>
        </p:nvSpPr>
        <p:spPr>
          <a:xfrm>
            <a:off x="612648" y="548640"/>
            <a:ext cx="10653578" cy="601734"/>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Palaute:</a:t>
            </a:r>
            <a:r>
              <a:rPr lang="fi-FI" sz="2400" b="0" dirty="0">
                <a:latin typeface="DM Sans" pitchFamily="2" charset="0"/>
                <a:cs typeface="Aldhabi" panose="01000000000000000000" pitchFamily="2" charset="-78"/>
              </a:rPr>
              <a:t> Mitä palautetta saatiin osallistujilta ja muilta sidosryhmiltä?</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Onnistumiset ja haasteet:</a:t>
            </a:r>
            <a:r>
              <a:rPr lang="fi-FI" sz="2400" b="0" dirty="0">
                <a:latin typeface="DM Sans" pitchFamily="2" charset="0"/>
                <a:cs typeface="Aldhabi" panose="01000000000000000000" pitchFamily="2" charset="-78"/>
              </a:rPr>
              <a:t> Mitkä asiat menivät hyvin ja mitkä vaativat parantamista?</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Kehitysehdotukset:</a:t>
            </a:r>
            <a:r>
              <a:rPr lang="fi-FI" sz="2400" b="0" dirty="0">
                <a:latin typeface="DM Sans" pitchFamily="2" charset="0"/>
                <a:cs typeface="Aldhabi" panose="01000000000000000000" pitchFamily="2" charset="-78"/>
              </a:rPr>
              <a:t> Mitä voitaisiin tehdä paremmin seuraavalla kerralla?</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dirty="0">
                <a:latin typeface="DM Sans" pitchFamily="2" charset="0"/>
                <a:cs typeface="Aldhabi" panose="01000000000000000000" pitchFamily="2" charset="-78"/>
              </a:rPr>
              <a:t>Muut esille tulevat asiat tapahtumasta ja sen järjestelyistä</a:t>
            </a:r>
            <a:r>
              <a:rPr lang="fi-FI" sz="2400" b="0" dirty="0">
                <a:latin typeface="DM Sans" pitchFamily="2" charset="0"/>
                <a:cs typeface="Aldhabi" panose="01000000000000000000" pitchFamily="2" charset="-78"/>
              </a:rPr>
              <a:t>:</a:t>
            </a:r>
            <a:endParaRPr lang="fi-FI" sz="2400" dirty="0">
              <a:latin typeface="DM Sans" pitchFamily="2" charset="0"/>
            </a:endParaRPr>
          </a:p>
        </p:txBody>
      </p:sp>
    </p:spTree>
    <p:extLst>
      <p:ext uri="{BB962C8B-B14F-4D97-AF65-F5344CB8AC3E}">
        <p14:creationId xmlns:p14="http://schemas.microsoft.com/office/powerpoint/2010/main" val="1983432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057471-6AC5-B687-B7E7-D3451E320AAA}"/>
              </a:ext>
            </a:extLst>
          </p:cNvPr>
          <p:cNvSpPr>
            <a:spLocks noGrp="1" noRot="1" noMove="1" noResize="1" noEditPoints="1" noAdjustHandles="1" noChangeArrowheads="1" noChangeShapeType="1"/>
          </p:cNvSpPr>
          <p:nvPr>
            <p:ph type="title"/>
          </p:nvPr>
        </p:nvSpPr>
        <p:spPr>
          <a:xfrm>
            <a:off x="599768" y="548640"/>
            <a:ext cx="10666458" cy="582070"/>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 Talkooväki –</a:t>
            </a:r>
            <a:br>
              <a:rPr lang="fi-FI" sz="2400" dirty="0">
                <a:latin typeface="DM Sans" pitchFamily="2" charset="0"/>
                <a:cs typeface="Aldhabi" panose="01000000000000000000" pitchFamily="2" charset="-78"/>
              </a:rPr>
            </a:br>
            <a:br>
              <a:rPr lang="fi-FI" sz="240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A: Mistä tapahtumaan mukaan talkooväkeä, ketkä osallistuvat alusta alkaen suunnitteluun ja ketä tulisi pyytää mukaan matkan varrella?</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B: Mitä hyviksi havaittuja käytäntöjä kannattaa tehdä talkooväen kanssa?</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C: Mitä tapoja haluatte ehdottomasti säilytettävän seuraavassa tapahtumassa?</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D: Miten saada porukka, yleisö/ talkooväki mukaan?</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E: Mitä viestikanavaa kannattaa käyttää oman talkooväen kesken?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			</a:t>
            </a:r>
            <a:r>
              <a:rPr lang="fi-FI" sz="1800" b="0" dirty="0">
                <a:latin typeface="DM Sans" pitchFamily="2" charset="0"/>
                <a:cs typeface="Aldhabi" panose="01000000000000000000" pitchFamily="2" charset="-78"/>
              </a:rPr>
              <a:t>- Rekrytointi, perehdyttäminen, palkitseminen- </a:t>
            </a:r>
            <a:br>
              <a:rPr lang="fi-FI" sz="2400" b="0" dirty="0">
                <a:latin typeface="DM Sans" pitchFamily="2" charset="0"/>
                <a:cs typeface="Aldhabi" panose="01000000000000000000" pitchFamily="2" charset="-78"/>
              </a:rPr>
            </a:br>
            <a:endParaRPr lang="fi-FI" sz="2400" dirty="0">
              <a:latin typeface="DM Sans" pitchFamily="2" charset="0"/>
              <a:cs typeface="Aldhabi" panose="01000000000000000000" pitchFamily="2" charset="-78"/>
            </a:endParaRPr>
          </a:p>
        </p:txBody>
      </p:sp>
    </p:spTree>
    <p:extLst>
      <p:ext uri="{BB962C8B-B14F-4D97-AF65-F5344CB8AC3E}">
        <p14:creationId xmlns:p14="http://schemas.microsoft.com/office/powerpoint/2010/main" val="3963600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752AC6-F0FF-BCCE-0E75-7FF818AD0405}"/>
              </a:ext>
            </a:extLst>
          </p:cNvPr>
          <p:cNvSpPr>
            <a:spLocks noGrp="1" noRot="1" noMove="1" noResize="1" noEditPoints="1" noAdjustHandles="1" noChangeArrowheads="1" noChangeShapeType="1"/>
          </p:cNvSpPr>
          <p:nvPr>
            <p:ph type="title"/>
          </p:nvPr>
        </p:nvSpPr>
        <p:spPr>
          <a:xfrm>
            <a:off x="373626" y="548641"/>
            <a:ext cx="10892600" cy="532908"/>
          </a:xfrm>
          <a:solidFill>
            <a:schemeClr val="accent1">
              <a:lumMod val="60000"/>
              <a:lumOff val="40000"/>
            </a:schemeClr>
          </a:solidFill>
        </p:spPr>
        <p:txBody>
          <a:bodyPr>
            <a:noAutofit/>
          </a:bodyPr>
          <a:lstStyle/>
          <a:p>
            <a:r>
              <a:rPr lang="fi-FI" sz="2400" dirty="0">
                <a:latin typeface="DM Sans" pitchFamily="2" charset="0"/>
                <a:cs typeface="Aldhabi" panose="020F0502020204030204" pitchFamily="2" charset="-78"/>
              </a:rPr>
              <a:t>Tilavuokra ja varaukset Iitissä:</a:t>
            </a:r>
            <a:br>
              <a:rPr lang="fi-FI" sz="2400" dirty="0">
                <a:latin typeface="DM Sans" pitchFamily="2" charset="0"/>
                <a:cs typeface="Aldhabi" panose="020F0502020204030204" pitchFamily="2" charset="-78"/>
              </a:rPr>
            </a:br>
            <a:br>
              <a:rPr lang="fi-FI" sz="2400" b="0" dirty="0">
                <a:latin typeface="DM Sans" pitchFamily="2" charset="0"/>
              </a:rPr>
            </a:br>
            <a:br>
              <a:rPr lang="fi-FI" sz="2400" b="0" dirty="0">
                <a:latin typeface="DM Sans" pitchFamily="2" charset="0"/>
              </a:rPr>
            </a:br>
            <a:r>
              <a:rPr lang="fi-FI" sz="2400" dirty="0">
                <a:latin typeface="DM Sans" pitchFamily="2" charset="0"/>
                <a:cs typeface="Aldhabi" panose="020F0502020204030204" pitchFamily="2" charset="-78"/>
              </a:rPr>
              <a:t>Tori </a:t>
            </a:r>
            <a:r>
              <a:rPr lang="fi-FI" sz="2400" dirty="0">
                <a:latin typeface="DM Sans" pitchFamily="2" charset="0"/>
                <a:hlinkClick r:id="rId2"/>
              </a:rPr>
              <a:t>Tori | Iitin kunta</a:t>
            </a:r>
            <a:br>
              <a:rPr lang="fi-FI" sz="2400" dirty="0">
                <a:latin typeface="DM Sans" pitchFamily="2" charset="0"/>
              </a:rPr>
            </a:br>
            <a:r>
              <a:rPr lang="fi-FI" sz="2400" dirty="0">
                <a:latin typeface="DM Sans" pitchFamily="2" charset="0"/>
                <a:cs typeface="Aldhabi" panose="020F0502020204030204" pitchFamily="2" charset="-78"/>
              </a:rPr>
              <a:t>Kirjasto </a:t>
            </a:r>
            <a:r>
              <a:rPr lang="fi-FI" sz="2400" dirty="0" err="1">
                <a:latin typeface="DM Sans" pitchFamily="2" charset="0"/>
                <a:hlinkClick r:id="rId3"/>
              </a:rPr>
              <a:t>Kirjasto</a:t>
            </a:r>
            <a:r>
              <a:rPr lang="fi-FI" sz="2400" dirty="0">
                <a:latin typeface="DM Sans" pitchFamily="2" charset="0"/>
                <a:hlinkClick r:id="rId3"/>
              </a:rPr>
              <a:t> | Iitin kunta</a:t>
            </a:r>
            <a:br>
              <a:rPr lang="fi-FI" sz="2400" dirty="0">
                <a:latin typeface="DM Sans" pitchFamily="2" charset="0"/>
                <a:cs typeface="Aldhabi" panose="020F0502020204030204" pitchFamily="2" charset="-78"/>
              </a:rPr>
            </a:br>
            <a:r>
              <a:rPr lang="fi-FI" sz="2400" dirty="0">
                <a:latin typeface="DM Sans" pitchFamily="2" charset="0"/>
                <a:cs typeface="Aldhabi" panose="020F0502020204030204" pitchFamily="2" charset="-78"/>
              </a:rPr>
              <a:t>Ravilinna </a:t>
            </a:r>
            <a:r>
              <a:rPr lang="fi-FI" sz="2400" dirty="0">
                <a:latin typeface="DM Sans" pitchFamily="2" charset="0"/>
                <a:hlinkClick r:id="rId4"/>
              </a:rPr>
              <a:t>Ravilinnan vapaa-aikakeskus | Iitin kunta</a:t>
            </a:r>
            <a:br>
              <a:rPr lang="fi-FI" sz="2400" dirty="0">
                <a:latin typeface="DM Sans" pitchFamily="2" charset="0"/>
                <a:cs typeface="Aldhabi" panose="020F0502020204030204" pitchFamily="2" charset="-78"/>
              </a:rPr>
            </a:br>
            <a:r>
              <a:rPr lang="fi-FI" sz="2400" dirty="0">
                <a:latin typeface="DM Sans" pitchFamily="2" charset="0"/>
                <a:cs typeface="Aldhabi" panose="020F0502020204030204" pitchFamily="2" charset="-78"/>
              </a:rPr>
              <a:t>Kansalaisopisto </a:t>
            </a:r>
            <a:r>
              <a:rPr lang="fi-FI" sz="2400" dirty="0" err="1">
                <a:latin typeface="DM Sans" pitchFamily="2" charset="0"/>
                <a:hlinkClick r:id="rId5"/>
              </a:rPr>
              <a:t>Kansalaisopisto</a:t>
            </a:r>
            <a:r>
              <a:rPr lang="fi-FI" sz="2400" dirty="0">
                <a:latin typeface="DM Sans" pitchFamily="2" charset="0"/>
                <a:hlinkClick r:id="rId5"/>
              </a:rPr>
              <a:t> | Iitin kunta</a:t>
            </a:r>
            <a:br>
              <a:rPr lang="fi-FI" sz="2400" dirty="0">
                <a:latin typeface="DM Sans" pitchFamily="2" charset="0"/>
                <a:cs typeface="Aldhabi" panose="020F0502020204030204" pitchFamily="2" charset="-78"/>
              </a:rPr>
            </a:br>
            <a:r>
              <a:rPr lang="fi-FI" sz="2400" dirty="0">
                <a:latin typeface="DM Sans" pitchFamily="2" charset="0"/>
                <a:cs typeface="Aldhabi" panose="020F0502020204030204" pitchFamily="2" charset="-78"/>
              </a:rPr>
              <a:t>Kirkonkylän kylätalo </a:t>
            </a:r>
            <a:r>
              <a:rPr lang="fi-FI" sz="2400" dirty="0">
                <a:latin typeface="DM Sans" pitchFamily="2" charset="0"/>
                <a:hlinkClick r:id="rId6"/>
              </a:rPr>
              <a:t>Kirkonkylän kylätalo | Iitin kunta</a:t>
            </a:r>
            <a:br>
              <a:rPr lang="fi-FI" sz="2400" dirty="0">
                <a:latin typeface="DM Sans" pitchFamily="2" charset="0"/>
              </a:rPr>
            </a:br>
            <a:br>
              <a:rPr lang="fi-FI" sz="2400" dirty="0">
                <a:latin typeface="DM Sans" pitchFamily="2" charset="0"/>
                <a:cs typeface="Aldhabi" panose="020F0502020204030204" pitchFamily="2" charset="-78"/>
              </a:rPr>
            </a:br>
            <a:r>
              <a:rPr lang="fi-FI" sz="2400" dirty="0">
                <a:latin typeface="DM Sans" pitchFamily="2" charset="0"/>
              </a:rPr>
              <a:t>Kunnan asiakaspalvelun puhelinvaihde:</a:t>
            </a:r>
            <a:r>
              <a:rPr lang="fi-FI" sz="2400" b="0" dirty="0">
                <a:latin typeface="DM Sans" pitchFamily="2" charset="0"/>
              </a:rPr>
              <a:t> 020 615 9600</a:t>
            </a:r>
            <a:br>
              <a:rPr lang="fi-FI" sz="2400" dirty="0">
                <a:latin typeface="DM Sans" pitchFamily="2" charset="0"/>
              </a:rPr>
            </a:br>
            <a:br>
              <a:rPr lang="fi-FI" sz="2400" dirty="0">
                <a:latin typeface="DM Sans" pitchFamily="2" charset="0"/>
                <a:cs typeface="Aldhabi" panose="020F0502020204030204" pitchFamily="2" charset="-78"/>
              </a:rPr>
            </a:br>
            <a:r>
              <a:rPr lang="fi-FI" sz="2400" dirty="0">
                <a:latin typeface="DM Sans" pitchFamily="2" charset="0"/>
                <a:cs typeface="Aldhabi" panose="020F0502020204030204" pitchFamily="2" charset="-78"/>
              </a:rPr>
              <a:t>Kylätalot</a:t>
            </a:r>
            <a:br>
              <a:rPr lang="fi-FI" sz="2400" dirty="0">
                <a:latin typeface="DM Sans" pitchFamily="2" charset="0"/>
                <a:cs typeface="Aldhabi" panose="020F0502020204030204" pitchFamily="2" charset="-78"/>
              </a:rPr>
            </a:br>
            <a:r>
              <a:rPr lang="fi-FI" sz="2400" dirty="0">
                <a:latin typeface="DM Sans" pitchFamily="2" charset="0"/>
                <a:cs typeface="Aldhabi" panose="020F0502020204030204" pitchFamily="2" charset="-78"/>
              </a:rPr>
              <a:t>Muut kohteet </a:t>
            </a:r>
            <a:br>
              <a:rPr lang="fi-FI" sz="2400" dirty="0">
                <a:latin typeface="DM Sans" pitchFamily="2" charset="0"/>
                <a:cs typeface="Aldhabi" panose="020F0502020204030204" pitchFamily="2" charset="-78"/>
              </a:rPr>
            </a:br>
            <a:r>
              <a:rPr lang="fi-FI" sz="2400" dirty="0">
                <a:latin typeface="DM Sans" pitchFamily="2" charset="0"/>
                <a:cs typeface="Aldhabi" panose="020F0502020204030204" pitchFamily="2" charset="-78"/>
              </a:rPr>
              <a:t>Mikäli tapahtuma on maastossa, muistathan kysyä maanomistajalta lupaa.</a:t>
            </a:r>
            <a:br>
              <a:rPr lang="fi-FI" sz="2400" dirty="0">
                <a:latin typeface="DM Sans" pitchFamily="2" charset="0"/>
                <a:cs typeface="Aldhabi" panose="020F0502020204030204" pitchFamily="2" charset="-78"/>
              </a:rPr>
            </a:br>
            <a:br>
              <a:rPr lang="fi-FI" sz="2400" dirty="0">
                <a:latin typeface="DM Sans" pitchFamily="2" charset="0"/>
                <a:cs typeface="Aldhabi" panose="01000000000000000000" pitchFamily="2" charset="-78"/>
              </a:rPr>
            </a:br>
            <a:br>
              <a:rPr lang="fi-FI" sz="2400" dirty="0">
                <a:latin typeface="DM Sans" pitchFamily="2" charset="0"/>
                <a:cs typeface="Aldhabi" panose="020F0502020204030204" pitchFamily="2" charset="-78"/>
              </a:rPr>
            </a:br>
            <a:br>
              <a:rPr lang="fi-FI" sz="2400" dirty="0">
                <a:latin typeface="DM Sans" pitchFamily="2" charset="0"/>
                <a:cs typeface="Aldhabi" panose="020F0502020204030204" pitchFamily="2" charset="-78"/>
              </a:rPr>
            </a:br>
            <a:br>
              <a:rPr lang="fi-FI" sz="2400" dirty="0">
                <a:latin typeface="DM Sans" pitchFamily="2" charset="0"/>
                <a:cs typeface="Aldhabi" panose="020F0502020204030204" pitchFamily="2" charset="-78"/>
              </a:rPr>
            </a:br>
            <a:br>
              <a:rPr lang="fi-FI" sz="2400" dirty="0">
                <a:latin typeface="DM Sans" pitchFamily="2" charset="0"/>
                <a:cs typeface="Aldhabi" panose="020F0502020204030204" pitchFamily="2" charset="-78"/>
              </a:rPr>
            </a:br>
            <a:endParaRPr lang="fi-FI" sz="2400" dirty="0">
              <a:latin typeface="DM Sans" pitchFamily="2" charset="0"/>
              <a:cs typeface="Aldhabi" panose="01000000000000000000" pitchFamily="2" charset="-78"/>
            </a:endParaRPr>
          </a:p>
        </p:txBody>
      </p:sp>
    </p:spTree>
    <p:extLst>
      <p:ext uri="{BB962C8B-B14F-4D97-AF65-F5344CB8AC3E}">
        <p14:creationId xmlns:p14="http://schemas.microsoft.com/office/powerpoint/2010/main" val="3634936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302782-7387-BC41-F489-8D6E77E88863}"/>
              </a:ext>
            </a:extLst>
          </p:cNvPr>
          <p:cNvSpPr>
            <a:spLocks noGrp="1" noRot="1" noMove="1" noResize="1" noEditPoints="1" noAdjustHandles="1" noChangeArrowheads="1" noChangeShapeType="1"/>
          </p:cNvSpPr>
          <p:nvPr>
            <p:ph type="title"/>
          </p:nvPr>
        </p:nvSpPr>
        <p:spPr>
          <a:xfrm>
            <a:off x="589935" y="735453"/>
            <a:ext cx="10666459" cy="955695"/>
          </a:xfrm>
          <a:solidFill>
            <a:schemeClr val="accent1">
              <a:lumMod val="60000"/>
              <a:lumOff val="40000"/>
            </a:schemeClr>
          </a:solidFill>
        </p:spPr>
        <p:txBody>
          <a:bodyPr>
            <a:noAutofit/>
          </a:bodyPr>
          <a:lstStyle/>
          <a:p>
            <a:r>
              <a:rPr lang="fi-FI" sz="2400" dirty="0">
                <a:latin typeface="DM Sans" pitchFamily="2" charset="0"/>
                <a:cs typeface="Aldhabi" panose="020F0502020204030204" pitchFamily="2" charset="-78"/>
              </a:rPr>
              <a:t>Yhdistyksemme, järjestömme, porukkamme järjestää tapahtuman Iitissä ja mitäs meidän pitikään muistaa matkan varrella?</a:t>
            </a:r>
            <a:r>
              <a:rPr lang="fi-FI" sz="2400" dirty="0">
                <a:latin typeface="DM Sans" pitchFamily="2" charset="0"/>
                <a:cs typeface="Aldhabi" panose="01000000000000000000" pitchFamily="2" charset="-78"/>
              </a:rPr>
              <a:t> </a:t>
            </a:r>
            <a:br>
              <a:rPr lang="fi-FI" sz="2400" dirty="0">
                <a:latin typeface="DM Sans" pitchFamily="2" charset="0"/>
                <a:cs typeface="Aldhabi" panose="01000000000000000000" pitchFamily="2" charset="-78"/>
              </a:rPr>
            </a:br>
            <a:br>
              <a:rPr lang="fi-FI" sz="240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Edessäsi on ”Tapahtumien järjestämisen ABC Iitissä” –materiaalipankki.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Tämä manuaali on suunniteltu tukemaan sekä uusia, että kokeneita tapahtumajärjestäjiä. Sen tavoitteena on helpottaa tapahtumien suunnittelua, toteutusta ja jatkuvuutta – olitpa sitten ensikertalainen tai konkari.</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Tämä kokonaisuus on koottu helpottamaan, vahvistamaan yhteisöllisyyttä ja varmistamaan, että Iitissä järjestettävät tapahtumat kukoistavat nyt ja tulevaisuudessa.</a:t>
            </a:r>
            <a:br>
              <a:rPr lang="fi-FI" sz="2400" b="0" dirty="0">
                <a:latin typeface="DM Sans" pitchFamily="2" charset="0"/>
              </a:rPr>
            </a:b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a:t>
            </a:r>
            <a:r>
              <a:rPr lang="fi-FI" sz="2400" b="0" i="1" dirty="0">
                <a:latin typeface="DM Sans" pitchFamily="2" charset="0"/>
                <a:cs typeface="Aldhabi" panose="01000000000000000000" pitchFamily="2" charset="-78"/>
              </a:rPr>
              <a:t>Manuaali on suunniteltu tukemaan tapahtumien suunnittelua, itse tapahtumassa sekä käytettäväksi loppupalaverissa, tulostettavaksi tai sähköiseen käyttöön )</a:t>
            </a:r>
            <a:endParaRPr lang="fi-FI" sz="2400" b="0" dirty="0">
              <a:latin typeface="DM Sans" pitchFamily="2" charset="0"/>
            </a:endParaRPr>
          </a:p>
        </p:txBody>
      </p:sp>
    </p:spTree>
    <p:extLst>
      <p:ext uri="{BB962C8B-B14F-4D97-AF65-F5344CB8AC3E}">
        <p14:creationId xmlns:p14="http://schemas.microsoft.com/office/powerpoint/2010/main" val="1144991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775C55-4277-DB09-3254-9B1385D2B176}"/>
              </a:ext>
            </a:extLst>
          </p:cNvPr>
          <p:cNvSpPr>
            <a:spLocks noGrp="1" noRot="1" noMove="1" noResize="1" noEditPoints="1" noAdjustHandles="1" noChangeArrowheads="1" noChangeShapeType="1"/>
          </p:cNvSpPr>
          <p:nvPr>
            <p:ph type="title"/>
          </p:nvPr>
        </p:nvSpPr>
        <p:spPr>
          <a:xfrm>
            <a:off x="462116" y="548640"/>
            <a:ext cx="10804110" cy="572237"/>
          </a:xfrm>
          <a:solidFill>
            <a:schemeClr val="accent1">
              <a:lumMod val="60000"/>
              <a:lumOff val="40000"/>
            </a:schemeClr>
          </a:solidFill>
        </p:spPr>
        <p:txBody>
          <a:bodyPr>
            <a:noAutofit/>
          </a:bodyPr>
          <a:lstStyle/>
          <a:p>
            <a:r>
              <a:rPr lang="fi-FI" sz="2400" dirty="0">
                <a:latin typeface="DM Sans" pitchFamily="2" charset="0"/>
              </a:rPr>
              <a:t>Tapahtumailmoitukset</a:t>
            </a:r>
            <a:br>
              <a:rPr lang="fi-FI" sz="2400" dirty="0">
                <a:latin typeface="DM Sans" pitchFamily="2" charset="0"/>
              </a:rPr>
            </a:br>
            <a:br>
              <a:rPr lang="fi-FI" sz="2400" dirty="0">
                <a:latin typeface="DM Sans" pitchFamily="2" charset="0"/>
              </a:rPr>
            </a:br>
            <a:br>
              <a:rPr lang="fi-FI" sz="2400" dirty="0">
                <a:latin typeface="DM Sans" pitchFamily="2" charset="0"/>
              </a:rPr>
            </a:br>
            <a:r>
              <a:rPr lang="fi-FI" sz="2400" dirty="0">
                <a:latin typeface="DM Sans" pitchFamily="2" charset="0"/>
                <a:hlinkClick r:id="rId2"/>
              </a:rPr>
              <a:t>Tulentekoilmoitus | Pelastustoimi</a:t>
            </a:r>
            <a:br>
              <a:rPr lang="fi-FI" sz="2400" dirty="0">
                <a:latin typeface="DM Sans" pitchFamily="2" charset="0"/>
              </a:rPr>
            </a:br>
            <a:br>
              <a:rPr lang="fi-FI" sz="2400" dirty="0">
                <a:latin typeface="DM Sans" pitchFamily="2" charset="0"/>
              </a:rPr>
            </a:br>
            <a:r>
              <a:rPr lang="fi-FI" sz="2400" dirty="0">
                <a:latin typeface="DM Sans" pitchFamily="2" charset="0"/>
                <a:hlinkClick r:id="rId3"/>
              </a:rPr>
              <a:t>Yleisötilaisuudet – Poliisi</a:t>
            </a:r>
            <a:br>
              <a:rPr lang="fi-FI" sz="2400" dirty="0">
                <a:latin typeface="DM Sans" pitchFamily="2" charset="0"/>
              </a:rPr>
            </a:br>
            <a:br>
              <a:rPr lang="fi-FI" sz="2400" dirty="0">
                <a:latin typeface="DM Sans" pitchFamily="2" charset="0"/>
              </a:rPr>
            </a:br>
            <a:r>
              <a:rPr lang="fi-FI" sz="2400" dirty="0">
                <a:latin typeface="DM Sans" pitchFamily="2" charset="0"/>
                <a:hlinkClick r:id="rId4"/>
              </a:rPr>
              <a:t>Yleisötapahtuman pelastussuunnitelman mallipohja | Pelastuslaitokset</a:t>
            </a:r>
            <a:br>
              <a:rPr lang="fi-FI" sz="2400" dirty="0">
                <a:latin typeface="DM Sans" pitchFamily="2" charset="0"/>
              </a:rPr>
            </a:br>
            <a:br>
              <a:rPr lang="fi-FI" sz="2400" dirty="0">
                <a:latin typeface="DM Sans" pitchFamily="2" charset="0"/>
              </a:rPr>
            </a:br>
            <a:r>
              <a:rPr lang="fi-FI" sz="2400" dirty="0">
                <a:latin typeface="DM Sans" pitchFamily="2" charset="0"/>
                <a:hlinkClick r:id="rId5"/>
              </a:rPr>
              <a:t>Pelastussuunnitelman mallipohja 2020.docx</a:t>
            </a:r>
            <a:br>
              <a:rPr lang="fi-FI" sz="2400" dirty="0">
                <a:latin typeface="DM Sans" pitchFamily="2" charset="0"/>
              </a:rPr>
            </a:br>
            <a:br>
              <a:rPr lang="fi-FI" sz="2400" dirty="0">
                <a:latin typeface="DM Sans" pitchFamily="2" charset="0"/>
              </a:rPr>
            </a:br>
            <a:r>
              <a:rPr lang="fi-FI" sz="2400" dirty="0">
                <a:latin typeface="DM Sans" pitchFamily="2" charset="0"/>
                <a:hlinkClick r:id="rId6"/>
              </a:rPr>
              <a:t>Tapahtumalupa kertaluontoisiin tapahtumiin - Teosto</a:t>
            </a:r>
            <a:br>
              <a:rPr lang="fi-FI" sz="2400" dirty="0">
                <a:latin typeface="DM Sans" pitchFamily="2" charset="0"/>
              </a:rPr>
            </a:br>
            <a:br>
              <a:rPr lang="fi-FI" sz="2400" dirty="0">
                <a:latin typeface="DM Sans" pitchFamily="2" charset="0"/>
              </a:rPr>
            </a:br>
            <a:r>
              <a:rPr lang="fi-FI" sz="2400" dirty="0">
                <a:latin typeface="DM Sans" pitchFamily="2" charset="0"/>
                <a:hlinkClick r:id="rId7"/>
              </a:rPr>
              <a:t>Opasteapuri - ELY-keskus - ELY keskus</a:t>
            </a:r>
            <a:br>
              <a:rPr lang="fi-FI" sz="2400" dirty="0">
                <a:latin typeface="DM Sans" pitchFamily="2" charset="0"/>
              </a:rPr>
            </a:br>
            <a:br>
              <a:rPr lang="fi-FI" sz="2400" dirty="0">
                <a:latin typeface="DM Sans" pitchFamily="2" charset="0"/>
                <a:cs typeface="Aldhabi" panose="020F0502020204030204" pitchFamily="2" charset="-78"/>
              </a:rPr>
            </a:br>
            <a:r>
              <a:rPr lang="fi-FI" sz="2400" b="0" dirty="0">
                <a:latin typeface="DM Sans" pitchFamily="2" charset="0"/>
                <a:cs typeface="Aldhabi" panose="01000000000000000000" pitchFamily="2" charset="-78"/>
              </a:rPr>
              <a:t>Onko sinulla tarve opaste, mainos, kyltti tai viitta maantientien varrelle? </a:t>
            </a:r>
            <a:br>
              <a:rPr lang="fi-FI" sz="2400" b="0" dirty="0">
                <a:latin typeface="DM Sans" pitchFamily="2" charset="0"/>
                <a:cs typeface="Aldhabi" panose="01000000000000000000" pitchFamily="2" charset="-78"/>
              </a:rPr>
            </a:br>
            <a:r>
              <a:rPr lang="fi-FI" sz="2400" b="0" dirty="0">
                <a:latin typeface="DM Sans" pitchFamily="2" charset="0"/>
                <a:cs typeface="Aldhabi" panose="01000000000000000000" pitchFamily="2" charset="-78"/>
              </a:rPr>
              <a:t>Tarkista opasteapurista mitä vaihtoehtoja on tarjolla.</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endParaRPr lang="fi-FI" sz="2400" b="0" dirty="0">
              <a:latin typeface="DM Sans" pitchFamily="2" charset="0"/>
              <a:cs typeface="Aldhabi" panose="01000000000000000000" pitchFamily="2" charset="-78"/>
            </a:endParaRPr>
          </a:p>
        </p:txBody>
      </p:sp>
    </p:spTree>
    <p:extLst>
      <p:ext uri="{BB962C8B-B14F-4D97-AF65-F5344CB8AC3E}">
        <p14:creationId xmlns:p14="http://schemas.microsoft.com/office/powerpoint/2010/main" val="2945713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7">
            <a:extLst>
              <a:ext uri="{FF2B5EF4-FFF2-40B4-BE49-F238E27FC236}">
                <a16:creationId xmlns:a16="http://schemas.microsoft.com/office/drawing/2014/main" id="{01A22726-DA03-BCB0-F12E-98258FB7E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3" name="Tekstiruutu 2">
            <a:extLst>
              <a:ext uri="{FF2B5EF4-FFF2-40B4-BE49-F238E27FC236}">
                <a16:creationId xmlns:a16="http://schemas.microsoft.com/office/drawing/2014/main" id="{41F888CC-4EF1-E36E-3A8D-CD3C7A94A84A}"/>
              </a:ext>
            </a:extLst>
          </p:cNvPr>
          <p:cNvGraphicFramePr>
            <a:graphicFrameLocks noGrp="1" noDrilldown="1" noMove="1" noResize="1"/>
          </p:cNvGraphicFramePr>
          <p:nvPr>
            <p:extLst>
              <p:ext uri="{D42A27DB-BD31-4B8C-83A1-F6EECF244321}">
                <p14:modId xmlns:p14="http://schemas.microsoft.com/office/powerpoint/2010/main" val="1700273245"/>
              </p:ext>
            </p:extLst>
          </p:nvPr>
        </p:nvGraphicFramePr>
        <p:xfrm>
          <a:off x="930876" y="713434"/>
          <a:ext cx="10335350" cy="53908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369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24480">
              <a:srgbClr val="8DB3A8"/>
            </a:gs>
            <a:gs pos="100000">
              <a:schemeClr val="accent6">
                <a:lumMod val="75000"/>
              </a:schemeClr>
            </a:gs>
            <a:gs pos="0">
              <a:schemeClr val="accent1">
                <a:lumMod val="5000"/>
                <a:lumOff val="95000"/>
              </a:schemeClr>
            </a:gs>
            <a:gs pos="18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98363E-E036-F193-E956-4E5862CD5B66}"/>
              </a:ext>
            </a:extLst>
          </p:cNvPr>
          <p:cNvSpPr>
            <a:spLocks noGrp="1" noRot="1" noMove="1" noResize="1" noEditPoints="1" noAdjustHandles="1" noChangeArrowheads="1" noChangeShapeType="1"/>
          </p:cNvSpPr>
          <p:nvPr>
            <p:ph type="title"/>
          </p:nvPr>
        </p:nvSpPr>
        <p:spPr>
          <a:xfrm>
            <a:off x="521110" y="548640"/>
            <a:ext cx="10745116" cy="542741"/>
          </a:xfrm>
          <a:solidFill>
            <a:schemeClr val="accent1">
              <a:lumMod val="60000"/>
              <a:lumOff val="40000"/>
            </a:schemeClr>
          </a:solidFill>
        </p:spPr>
        <p:txBody>
          <a:bodyPr>
            <a:normAutofit/>
          </a:bodyPr>
          <a:lstStyle/>
          <a:p>
            <a:r>
              <a:rPr lang="fi-FI" sz="2400" u="sng" dirty="0">
                <a:latin typeface="DM Sans" pitchFamily="2" charset="0"/>
              </a:rPr>
              <a:t>Valokuvia, linkkejä tapahtumasta:</a:t>
            </a:r>
          </a:p>
        </p:txBody>
      </p:sp>
    </p:spTree>
    <p:extLst>
      <p:ext uri="{BB962C8B-B14F-4D97-AF65-F5344CB8AC3E}">
        <p14:creationId xmlns:p14="http://schemas.microsoft.com/office/powerpoint/2010/main" val="2862846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8">
            <a:extLst>
              <a:ext uri="{FF2B5EF4-FFF2-40B4-BE49-F238E27FC236}">
                <a16:creationId xmlns:a16="http://schemas.microsoft.com/office/drawing/2014/main" id="{951922D2-D397-9EA4-A66D-55B0884D1A6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Tekstiruutu 2">
            <a:extLst>
              <a:ext uri="{FF2B5EF4-FFF2-40B4-BE49-F238E27FC236}">
                <a16:creationId xmlns:a16="http://schemas.microsoft.com/office/drawing/2014/main" id="{10DEC221-1769-0DA8-AAF4-C81A9A60C3E6}"/>
              </a:ext>
            </a:extLst>
          </p:cNvPr>
          <p:cNvGraphicFramePr>
            <a:graphicFrameLocks noGrp="1" noDrilldown="1" noMove="1" noResize="1"/>
          </p:cNvGraphicFramePr>
          <p:nvPr>
            <p:extLst>
              <p:ext uri="{D42A27DB-BD31-4B8C-83A1-F6EECF244321}">
                <p14:modId xmlns:p14="http://schemas.microsoft.com/office/powerpoint/2010/main" val="3531044446"/>
              </p:ext>
            </p:extLst>
          </p:nvPr>
        </p:nvGraphicFramePr>
        <p:xfrm>
          <a:off x="659517" y="452280"/>
          <a:ext cx="11065317" cy="5953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7328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2C197D-0FBB-77E7-D71B-547E90B30316}"/>
              </a:ext>
            </a:extLst>
          </p:cNvPr>
          <p:cNvSpPr>
            <a:spLocks noGrp="1" noRot="1" noMove="1" noResize="1" noEditPoints="1" noAdjustHandles="1" noChangeArrowheads="1" noChangeShapeType="1"/>
          </p:cNvSpPr>
          <p:nvPr>
            <p:ph type="title"/>
          </p:nvPr>
        </p:nvSpPr>
        <p:spPr>
          <a:xfrm>
            <a:off x="737418" y="548640"/>
            <a:ext cx="10528807" cy="562405"/>
          </a:xfrm>
          <a:solidFill>
            <a:schemeClr val="accent1">
              <a:lumMod val="60000"/>
              <a:lumOff val="40000"/>
            </a:schemeClr>
          </a:solidFill>
        </p:spPr>
        <p:txBody>
          <a:bodyPr>
            <a:noAutofit/>
          </a:bodyPr>
          <a:lstStyle/>
          <a:p>
            <a:r>
              <a:rPr lang="en-US" sz="2400" dirty="0">
                <a:latin typeface="DM Sans" pitchFamily="2" charset="0"/>
                <a:cs typeface="Aldhabi" panose="01000000000000000000" pitchFamily="2" charset="-78"/>
              </a:rPr>
              <a:t>1. Tapahtuman tausta ja tavoitteet:</a:t>
            </a:r>
            <a:br>
              <a:rPr lang="en-US" sz="2400" dirty="0">
                <a:latin typeface="DM Sans" pitchFamily="2" charset="0"/>
                <a:cs typeface="Aldhabi" panose="01000000000000000000" pitchFamily="2" charset="-78"/>
              </a:rPr>
            </a:br>
            <a:br>
              <a:rPr lang="en-US" sz="2400" dirty="0">
                <a:latin typeface="DM Sans" pitchFamily="2" charset="0"/>
                <a:cs typeface="Aldhabi" panose="01000000000000000000" pitchFamily="2" charset="-78"/>
              </a:rPr>
            </a:br>
            <a:r>
              <a:rPr lang="en-US" sz="2400" b="0" u="sng" dirty="0">
                <a:latin typeface="DM Sans" pitchFamily="2" charset="0"/>
                <a:cs typeface="Aldhabi" panose="01000000000000000000" pitchFamily="2" charset="-78"/>
              </a:rPr>
              <a:t>A: miksi tapahtuma järjestetään:</a:t>
            </a:r>
            <a:br>
              <a:rPr lang="en-US" sz="2400" b="0" u="sng" dirty="0">
                <a:latin typeface="DM Sans" pitchFamily="2" charset="0"/>
                <a:cs typeface="Aldhabi" panose="01000000000000000000" pitchFamily="2" charset="-78"/>
              </a:rPr>
            </a:br>
            <a:br>
              <a:rPr lang="en-US" sz="2400" b="0" dirty="0">
                <a:latin typeface="DM Sans" pitchFamily="2" charset="0"/>
                <a:cs typeface="Aldhabi" panose="01000000000000000000" pitchFamily="2" charset="-78"/>
              </a:rPr>
            </a:br>
            <a:br>
              <a:rPr lang="en-US" sz="2400" b="0" dirty="0">
                <a:latin typeface="DM Sans" pitchFamily="2" charset="0"/>
                <a:cs typeface="Aldhabi" panose="01000000000000000000" pitchFamily="2" charset="-78"/>
              </a:rPr>
            </a:br>
            <a:r>
              <a:rPr lang="en-US" sz="2400" b="0" u="sng" dirty="0">
                <a:latin typeface="DM Sans" pitchFamily="2" charset="0"/>
                <a:cs typeface="Aldhabi" panose="01000000000000000000" pitchFamily="2" charset="-78"/>
              </a:rPr>
              <a:t>B:  mitä tapahtumalla halutaan saavuttaa: </a:t>
            </a:r>
            <a:br>
              <a:rPr lang="en-US" sz="2400" b="0" dirty="0">
                <a:latin typeface="DM Sans" pitchFamily="2" charset="0"/>
                <a:cs typeface="Aldhabi" panose="01000000000000000000" pitchFamily="2" charset="-78"/>
              </a:rPr>
            </a:br>
            <a:r>
              <a:rPr lang="en-US" sz="2400" b="0" dirty="0">
                <a:latin typeface="DM Sans" pitchFamily="2" charset="0"/>
                <a:cs typeface="Aldhabi" panose="01000000000000000000" pitchFamily="2" charset="-78"/>
              </a:rPr>
              <a:t>1. toivottu osallistujamäärä</a:t>
            </a:r>
            <a:br>
              <a:rPr lang="en-US" sz="2400" b="0" i="1" dirty="0">
                <a:latin typeface="DM Sans" pitchFamily="2" charset="0"/>
                <a:cs typeface="Aldhabi" panose="01000000000000000000" pitchFamily="2" charset="-78"/>
              </a:rPr>
            </a:br>
            <a:r>
              <a:rPr lang="en-US" sz="2400" b="0" dirty="0">
                <a:latin typeface="DM Sans" pitchFamily="2" charset="0"/>
                <a:cs typeface="Aldhabi" panose="01000000000000000000" pitchFamily="2" charset="-78"/>
              </a:rPr>
              <a:t>2. lyhytaikaiset tavoitteet</a:t>
            </a:r>
            <a:br>
              <a:rPr lang="en-US" sz="2400" b="0" i="1" dirty="0">
                <a:latin typeface="DM Sans" pitchFamily="2" charset="0"/>
                <a:cs typeface="Aldhabi" panose="01000000000000000000" pitchFamily="2" charset="-78"/>
              </a:rPr>
            </a:br>
            <a:r>
              <a:rPr lang="en-US" sz="2400" b="0" dirty="0">
                <a:latin typeface="DM Sans" pitchFamily="2" charset="0"/>
                <a:cs typeface="Aldhabi" panose="01000000000000000000" pitchFamily="2" charset="-78"/>
              </a:rPr>
              <a:t>3. pitkäaikaiset tavoitteet</a:t>
            </a:r>
            <a:br>
              <a:rPr lang="en-US" sz="2400" b="0" i="1" dirty="0">
                <a:latin typeface="DM Sans" pitchFamily="2" charset="0"/>
                <a:cs typeface="Aldhabi" panose="01000000000000000000" pitchFamily="2" charset="-78"/>
              </a:rPr>
            </a:br>
            <a:r>
              <a:rPr lang="en-US" sz="2400" b="0" dirty="0">
                <a:latin typeface="DM Sans" pitchFamily="2" charset="0"/>
                <a:cs typeface="Aldhabi" panose="01000000000000000000" pitchFamily="2" charset="-78"/>
              </a:rPr>
              <a:t>4. </a:t>
            </a:r>
            <a:r>
              <a:rPr lang="en-US" sz="2400" b="0" dirty="0" err="1">
                <a:latin typeface="DM Sans" pitchFamily="2" charset="0"/>
                <a:cs typeface="Aldhabi" panose="01000000000000000000" pitchFamily="2" charset="-78"/>
              </a:rPr>
              <a:t>vaikuttavuus</a:t>
            </a:r>
            <a:r>
              <a:rPr lang="en-US" sz="2400" b="0" dirty="0">
                <a:latin typeface="DM Sans" pitchFamily="2" charset="0"/>
                <a:cs typeface="Aldhabi" panose="01000000000000000000" pitchFamily="2" charset="-78"/>
              </a:rPr>
              <a:t> ja teema</a:t>
            </a:r>
            <a:r>
              <a:rPr lang="en-US" sz="2400" b="0" i="1" dirty="0">
                <a:latin typeface="DM Sans" pitchFamily="2" charset="0"/>
                <a:cs typeface="Aldhabi" panose="01000000000000000000" pitchFamily="2" charset="-78"/>
              </a:rPr>
              <a:t>, kulttuurielämyksien tarjoaminen, oppimisen edistäminen, elinvoiman kasvattaminen, verkostoituminen, maaseudun kehittäminen, hyvinvoinnin edistäminen, </a:t>
            </a:r>
            <a:r>
              <a:rPr lang="en-US" sz="2400" b="0" i="1" dirty="0" err="1">
                <a:latin typeface="DM Sans" pitchFamily="2" charset="0"/>
                <a:cs typeface="Aldhabi" panose="01000000000000000000" pitchFamily="2" charset="-78"/>
              </a:rPr>
              <a:t>yhteisön</a:t>
            </a:r>
            <a:r>
              <a:rPr lang="en-US" sz="2400" b="0" i="1" dirty="0">
                <a:latin typeface="DM Sans" pitchFamily="2" charset="0"/>
                <a:cs typeface="Aldhabi" panose="01000000000000000000" pitchFamily="2" charset="-78"/>
              </a:rPr>
              <a:t> </a:t>
            </a:r>
            <a:r>
              <a:rPr lang="en-US" sz="2400" b="0" i="1" dirty="0" err="1">
                <a:latin typeface="DM Sans" pitchFamily="2" charset="0"/>
                <a:cs typeface="Aldhabi" panose="01000000000000000000" pitchFamily="2" charset="-78"/>
              </a:rPr>
              <a:t>vahvistaminen</a:t>
            </a:r>
            <a:br>
              <a:rPr lang="en-US" sz="2400" b="0" i="1" dirty="0">
                <a:latin typeface="DM Sans" pitchFamily="2" charset="0"/>
                <a:cs typeface="Aldhabi" panose="01000000000000000000" pitchFamily="2" charset="-78"/>
              </a:rPr>
            </a:br>
            <a:br>
              <a:rPr lang="en-US" sz="2400" b="0" dirty="0">
                <a:latin typeface="DM Sans" pitchFamily="2" charset="0"/>
                <a:cs typeface="Aldhabi" panose="01000000000000000000" pitchFamily="2" charset="-78"/>
              </a:rPr>
            </a:br>
            <a:br>
              <a:rPr lang="en-US" sz="2400" b="0" dirty="0">
                <a:latin typeface="DM Sans" pitchFamily="2" charset="0"/>
                <a:cs typeface="Aldhabi" panose="01000000000000000000" pitchFamily="2" charset="-78"/>
              </a:rPr>
            </a:br>
            <a:r>
              <a:rPr lang="en-US" sz="2400" b="0" u="sng" dirty="0">
                <a:latin typeface="DM Sans" pitchFamily="2" charset="0"/>
                <a:cs typeface="Aldhabi" panose="01000000000000000000" pitchFamily="2" charset="-78"/>
              </a:rPr>
              <a:t>C: kohderyhmä, kenelle tapahtuma on suunnattu:</a:t>
            </a:r>
            <a:br>
              <a:rPr lang="en-US" sz="2400" dirty="0">
                <a:latin typeface="DM Sans" pitchFamily="2" charset="0"/>
                <a:cs typeface="Aldhabi" panose="01000000000000000000" pitchFamily="2" charset="-78"/>
              </a:rPr>
            </a:br>
            <a:r>
              <a:rPr lang="en-US" sz="2400" dirty="0">
                <a:latin typeface="DM Sans" pitchFamily="2" charset="0"/>
                <a:cs typeface="Aldhabi" panose="01000000000000000000" pitchFamily="2" charset="-78"/>
              </a:rPr>
              <a:t> </a:t>
            </a:r>
            <a:endParaRPr lang="fi-FI" sz="2400" dirty="0">
              <a:latin typeface="DM Sans" pitchFamily="2" charset="0"/>
            </a:endParaRPr>
          </a:p>
        </p:txBody>
      </p:sp>
    </p:spTree>
    <p:extLst>
      <p:ext uri="{BB962C8B-B14F-4D97-AF65-F5344CB8AC3E}">
        <p14:creationId xmlns:p14="http://schemas.microsoft.com/office/powerpoint/2010/main" val="375242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B1E077-944B-D2A1-9E12-7DB2CA2D3F72}"/>
              </a:ext>
            </a:extLst>
          </p:cNvPr>
          <p:cNvSpPr>
            <a:spLocks noGrp="1" noRot="1" noMove="1" noResize="1" noEditPoints="1" noAdjustHandles="1" noChangeArrowheads="1" noChangeShapeType="1"/>
          </p:cNvSpPr>
          <p:nvPr>
            <p:ph type="title"/>
          </p:nvPr>
        </p:nvSpPr>
        <p:spPr>
          <a:xfrm>
            <a:off x="678426" y="548640"/>
            <a:ext cx="10587800" cy="572237"/>
          </a:xfrm>
          <a:solidFill>
            <a:schemeClr val="accent1">
              <a:lumMod val="60000"/>
              <a:lumOff val="40000"/>
            </a:schemeClr>
          </a:solidFill>
        </p:spPr>
        <p:txBody>
          <a:bodyPr>
            <a:noAutofit/>
          </a:bodyPr>
          <a:lstStyle/>
          <a:p>
            <a:r>
              <a:rPr lang="fi-FI" sz="2400" dirty="0">
                <a:latin typeface="DM Sans" pitchFamily="2" charset="0"/>
                <a:cs typeface="Aldhabi" panose="01000000000000000000" pitchFamily="2" charset="-78"/>
              </a:rPr>
              <a:t>2. Tapahtuman konsepti:</a:t>
            </a:r>
            <a:r>
              <a:rPr lang="fi-FI" sz="2400" b="0" dirty="0">
                <a:latin typeface="DM Sans" pitchFamily="2" charset="0"/>
                <a:cs typeface="Aldhabi" panose="01000000000000000000" pitchFamily="2" charset="-78"/>
              </a:rPr>
              <a:t>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A: teema</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B: sisältö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C: ohjelma </a:t>
            </a: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br>
              <a:rPr lang="fi-FI" sz="2400" b="0" dirty="0">
                <a:latin typeface="DM Sans" pitchFamily="2" charset="0"/>
                <a:cs typeface="Aldhabi" panose="01000000000000000000" pitchFamily="2" charset="-78"/>
              </a:rPr>
            </a:br>
            <a:r>
              <a:rPr lang="fi-FI" sz="2400" b="0" u="sng" dirty="0">
                <a:latin typeface="DM Sans" pitchFamily="2" charset="0"/>
                <a:cs typeface="Aldhabi" panose="01000000000000000000" pitchFamily="2" charset="-78"/>
              </a:rPr>
              <a:t>D: mahdolliset erikoisjärjestelyt</a:t>
            </a:r>
            <a:br>
              <a:rPr lang="fi-FI" sz="2400" dirty="0">
                <a:latin typeface="DM Sans" pitchFamily="2" charset="0"/>
              </a:rPr>
            </a:br>
            <a:endParaRPr lang="fi-FI" sz="2400" dirty="0">
              <a:latin typeface="DM Sans" pitchFamily="2" charset="0"/>
            </a:endParaRPr>
          </a:p>
        </p:txBody>
      </p:sp>
    </p:spTree>
    <p:extLst>
      <p:ext uri="{BB962C8B-B14F-4D97-AF65-F5344CB8AC3E}">
        <p14:creationId xmlns:p14="http://schemas.microsoft.com/office/powerpoint/2010/main" val="4089264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0DFB22-BE1D-1189-90D0-9B2D0DCD0636}"/>
              </a:ext>
            </a:extLst>
          </p:cNvPr>
          <p:cNvSpPr>
            <a:spLocks noGrp="1" noRot="1" noMove="1" noResize="1" noEditPoints="1" noAdjustHandles="1" noChangeArrowheads="1" noChangeShapeType="1"/>
          </p:cNvSpPr>
          <p:nvPr>
            <p:ph type="title"/>
          </p:nvPr>
        </p:nvSpPr>
        <p:spPr>
          <a:xfrm>
            <a:off x="737418" y="548640"/>
            <a:ext cx="10528807" cy="542741"/>
          </a:xfrm>
          <a:solidFill>
            <a:schemeClr val="accent1">
              <a:lumMod val="60000"/>
              <a:lumOff val="40000"/>
            </a:schemeClr>
          </a:solidFill>
        </p:spPr>
        <p:txBody>
          <a:bodyPr>
            <a:noAutofit/>
          </a:bodyPr>
          <a:lstStyle/>
          <a:p>
            <a:r>
              <a:rPr lang="fi-FI" sz="2400" dirty="0">
                <a:latin typeface="Calibri" panose="020F0502020204030204" pitchFamily="34" charset="0"/>
                <a:ea typeface="Calibri" panose="020F0502020204030204" pitchFamily="34" charset="0"/>
                <a:cs typeface="Calibri" panose="020F0502020204030204" pitchFamily="34" charset="0"/>
              </a:rPr>
              <a:t>3. Aikataulu ja budjetti:</a:t>
            </a:r>
            <a:r>
              <a:rPr lang="fi-FI" sz="2400" b="0" dirty="0">
                <a:latin typeface="Calibri" panose="020F0502020204030204" pitchFamily="34" charset="0"/>
                <a:ea typeface="Calibri" panose="020F0502020204030204" pitchFamily="34" charset="0"/>
                <a:cs typeface="Calibri" panose="020F0502020204030204" pitchFamily="34" charset="0"/>
              </a:rPr>
              <a:t> </a:t>
            </a:r>
            <a:br>
              <a:rPr lang="fi-FI" sz="2400" b="0"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r>
              <a:rPr lang="fi-FI" sz="2400" b="0" u="sng" dirty="0">
                <a:latin typeface="Calibri" panose="020F0502020204030204" pitchFamily="34" charset="0"/>
                <a:ea typeface="Calibri" panose="020F0502020204030204" pitchFamily="34" charset="0"/>
                <a:cs typeface="Calibri" panose="020F0502020204030204" pitchFamily="34" charset="0"/>
              </a:rPr>
              <a:t>A: aikataulu</a:t>
            </a:r>
            <a:br>
              <a:rPr lang="fi-FI" sz="2400" b="0" u="sng"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r>
              <a:rPr lang="fi-FI" sz="2400" b="0" u="sng" dirty="0">
                <a:latin typeface="Calibri" panose="020F0502020204030204" pitchFamily="34" charset="0"/>
                <a:ea typeface="Calibri" panose="020F0502020204030204" pitchFamily="34" charset="0"/>
                <a:cs typeface="Calibri" panose="020F0502020204030204" pitchFamily="34" charset="0"/>
              </a:rPr>
              <a:t>B: budjetti</a:t>
            </a:r>
            <a:br>
              <a:rPr lang="fi-FI" sz="2400" b="0" u="sng"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br>
              <a:rPr lang="fi-FI" sz="2400" b="0" dirty="0">
                <a:latin typeface="Calibri" panose="020F0502020204030204" pitchFamily="34" charset="0"/>
                <a:ea typeface="Calibri" panose="020F0502020204030204" pitchFamily="34" charset="0"/>
                <a:cs typeface="Calibri" panose="020F0502020204030204" pitchFamily="34" charset="0"/>
              </a:rPr>
            </a:br>
            <a:r>
              <a:rPr lang="fi-FI" sz="2400" b="0" u="sng" dirty="0">
                <a:latin typeface="Calibri" panose="020F0502020204030204" pitchFamily="34" charset="0"/>
                <a:ea typeface="Calibri" panose="020F0502020204030204" pitchFamily="34" charset="0"/>
                <a:cs typeface="Calibri" panose="020F0502020204030204" pitchFamily="34" charset="0"/>
              </a:rPr>
              <a:t>C: taloudelliset </a:t>
            </a:r>
            <a:r>
              <a:rPr lang="fi-FI" sz="2400" b="0" u="sng" dirty="0">
                <a:latin typeface="DM Sans" pitchFamily="2" charset="0"/>
                <a:ea typeface="Calibri" panose="020F0502020204030204" pitchFamily="34" charset="0"/>
                <a:cs typeface="Calibri" panose="020F0502020204030204" pitchFamily="34" charset="0"/>
              </a:rPr>
              <a:t>tavoitteet</a:t>
            </a:r>
            <a:br>
              <a:rPr lang="fi-FI" sz="2400" dirty="0">
                <a:latin typeface="Calibri" panose="020F0502020204030204" pitchFamily="34" charset="0"/>
                <a:ea typeface="Calibri" panose="020F0502020204030204" pitchFamily="34" charset="0"/>
                <a:cs typeface="Calibri" panose="020F0502020204030204" pitchFamily="34" charset="0"/>
              </a:rPr>
            </a:br>
            <a:endParaRPr lang="fi-FI"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1720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57D0FF-C581-775E-8856-B67A8EADE3F9}"/>
              </a:ext>
            </a:extLst>
          </p:cNvPr>
          <p:cNvSpPr>
            <a:spLocks noGrp="1" noRot="1" noMove="1" noResize="1" noEditPoints="1" noAdjustHandles="1" noChangeArrowheads="1" noChangeShapeType="1"/>
          </p:cNvSpPr>
          <p:nvPr>
            <p:ph type="title"/>
          </p:nvPr>
        </p:nvSpPr>
        <p:spPr>
          <a:xfrm>
            <a:off x="737418" y="548640"/>
            <a:ext cx="10528807" cy="591902"/>
          </a:xfrm>
          <a:solidFill>
            <a:schemeClr val="accent1">
              <a:lumMod val="60000"/>
              <a:lumOff val="40000"/>
            </a:schemeClr>
          </a:solidFill>
        </p:spPr>
        <p:txBody>
          <a:bodyPr>
            <a:noAutofit/>
          </a:bodyPr>
          <a:lstStyle/>
          <a:p>
            <a:pPr lvl="0"/>
            <a:r>
              <a:rPr lang="fi-FI" sz="2400" dirty="0">
                <a:latin typeface="DM Sans" pitchFamily="2" charset="0"/>
                <a:ea typeface="Calibri" panose="020F0502020204030204" pitchFamily="34" charset="0"/>
                <a:cs typeface="Calibri" panose="020F0502020204030204" pitchFamily="34" charset="0"/>
              </a:rPr>
              <a:t>4. Tapahtumapaikka ja tilat:</a:t>
            </a:r>
            <a:r>
              <a:rPr lang="fi-FI" sz="2400" b="0" dirty="0">
                <a:latin typeface="DM Sans" pitchFamily="2" charset="0"/>
                <a:ea typeface="Calibri" panose="020F0502020204030204" pitchFamily="34" charset="0"/>
                <a:cs typeface="Calibri" panose="020F0502020204030204" pitchFamily="34" charset="0"/>
              </a:rPr>
              <a:t> </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A: tapahtumapaikan valinta</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B: tilojen suunnittelu </a:t>
            </a:r>
            <a:br>
              <a:rPr lang="fi-FI" sz="2400" b="0" u="sng"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C: varustelu</a:t>
            </a:r>
            <a:br>
              <a:rPr lang="fi-FI" sz="2400" b="0" u="sng" dirty="0">
                <a:latin typeface="DM Sans" pitchFamily="2" charset="0"/>
                <a:ea typeface="Calibri" panose="020F0502020204030204" pitchFamily="34" charset="0"/>
                <a:cs typeface="Calibri" panose="020F0502020204030204" pitchFamily="34" charset="0"/>
              </a:rPr>
            </a:br>
            <a:endParaRPr lang="fi-FI" sz="2400" u="sng" dirty="0">
              <a:latin typeface="DM Sans" pitchFamily="2"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52239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379C03-3F1F-7E8F-7085-FDF534FE0F54}"/>
              </a:ext>
            </a:extLst>
          </p:cNvPr>
          <p:cNvSpPr>
            <a:spLocks noGrp="1" noRot="1" noMove="1" noResize="1" noEditPoints="1" noAdjustHandles="1" noChangeArrowheads="1" noChangeShapeType="1"/>
          </p:cNvSpPr>
          <p:nvPr>
            <p:ph type="title"/>
          </p:nvPr>
        </p:nvSpPr>
        <p:spPr>
          <a:xfrm>
            <a:off x="796412" y="548640"/>
            <a:ext cx="10469813" cy="513244"/>
          </a:xfrm>
          <a:solidFill>
            <a:schemeClr val="accent1">
              <a:lumMod val="60000"/>
              <a:lumOff val="40000"/>
            </a:schemeClr>
          </a:solidFill>
        </p:spPr>
        <p:txBody>
          <a:bodyPr>
            <a:noAutofit/>
          </a:bodyPr>
          <a:lstStyle/>
          <a:p>
            <a:r>
              <a:rPr lang="fi-FI" sz="2400" dirty="0">
                <a:latin typeface="DM Sans" pitchFamily="2" charset="0"/>
                <a:ea typeface="Calibri" panose="020F0502020204030204" pitchFamily="34" charset="0"/>
                <a:cs typeface="Calibri" panose="020F0502020204030204" pitchFamily="34" charset="0"/>
              </a:rPr>
              <a:t>5. Viestintä ja markkinointistrategia:</a:t>
            </a:r>
            <a:r>
              <a:rPr lang="fi-FI" sz="2400" b="0" dirty="0">
                <a:latin typeface="DM Sans" pitchFamily="2" charset="0"/>
                <a:ea typeface="Calibri" panose="020F0502020204030204" pitchFamily="34" charset="0"/>
                <a:cs typeface="Calibri" panose="020F0502020204030204" pitchFamily="34" charset="0"/>
              </a:rPr>
              <a:t> </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A: tapahtuman viestintäkanavat:</a:t>
            </a:r>
            <a:br>
              <a:rPr lang="fi-FI" sz="2400" b="0" dirty="0">
                <a:latin typeface="DM Sans" pitchFamily="2" charset="0"/>
                <a:ea typeface="Calibri" panose="020F0502020204030204" pitchFamily="34" charset="0"/>
                <a:cs typeface="Calibri" panose="020F0502020204030204" pitchFamily="34" charset="0"/>
              </a:rPr>
            </a:br>
            <a:r>
              <a:rPr lang="fi-FI" sz="2400" b="0" i="1" dirty="0">
                <a:latin typeface="DM Sans" pitchFamily="2" charset="0"/>
                <a:ea typeface="Calibri" panose="020F0502020204030204" pitchFamily="34" charset="0"/>
                <a:cs typeface="Calibri" panose="020F0502020204030204" pitchFamily="34" charset="0"/>
              </a:rPr>
              <a:t> (</a:t>
            </a:r>
            <a:r>
              <a:rPr lang="fi-FI" sz="2400" b="0" i="1" dirty="0" err="1">
                <a:latin typeface="DM Sans" pitchFamily="2" charset="0"/>
                <a:ea typeface="Calibri" panose="020F0502020204030204" pitchFamily="34" charset="0"/>
                <a:cs typeface="Calibri" panose="020F0502020204030204" pitchFamily="34" charset="0"/>
              </a:rPr>
              <a:t>Iitinseutu</a:t>
            </a:r>
            <a:r>
              <a:rPr lang="fi-FI" sz="2400" b="0" i="1" dirty="0">
                <a:latin typeface="DM Sans" pitchFamily="2" charset="0"/>
                <a:ea typeface="Calibri" panose="020F0502020204030204" pitchFamily="34" charset="0"/>
                <a:cs typeface="Calibri" panose="020F0502020204030204" pitchFamily="34" charset="0"/>
              </a:rPr>
              <a:t>, somekanavat, menoinfo, Facebook Iitin ryhmät, kunnan nettisivut)</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B: toteutus:</a:t>
            </a:r>
            <a:br>
              <a:rPr lang="fi-FI" sz="2400" b="0" u="sng"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C: budjetti:</a:t>
            </a:r>
            <a:br>
              <a:rPr lang="en-US" sz="2400" dirty="0">
                <a:latin typeface="DM Sans" pitchFamily="2" charset="0"/>
                <a:ea typeface="Calibri" panose="020F0502020204030204" pitchFamily="34" charset="0"/>
                <a:cs typeface="Calibri" panose="020F0502020204030204" pitchFamily="34" charset="0"/>
              </a:rPr>
            </a:br>
            <a:endParaRPr lang="fi-FI" sz="2400" dirty="0">
              <a:latin typeface="DM Sans" pitchFamily="2"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84701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89E920-EE73-722D-8B88-9B14BEE44299}"/>
              </a:ext>
            </a:extLst>
          </p:cNvPr>
          <p:cNvSpPr>
            <a:spLocks noGrp="1" noRot="1" noMove="1" noResize="1" noEditPoints="1" noAdjustHandles="1" noChangeArrowheads="1" noChangeShapeType="1"/>
          </p:cNvSpPr>
          <p:nvPr>
            <p:ph type="title"/>
          </p:nvPr>
        </p:nvSpPr>
        <p:spPr>
          <a:xfrm>
            <a:off x="609599" y="548640"/>
            <a:ext cx="10479645" cy="582070"/>
          </a:xfrm>
          <a:solidFill>
            <a:schemeClr val="accent1">
              <a:lumMod val="60000"/>
              <a:lumOff val="40000"/>
            </a:schemeClr>
          </a:solidFill>
        </p:spPr>
        <p:txBody>
          <a:bodyPr>
            <a:noAutofit/>
          </a:bodyPr>
          <a:lstStyle/>
          <a:p>
            <a:r>
              <a:rPr lang="fi-FI" sz="2400" dirty="0">
                <a:latin typeface="DM Sans" pitchFamily="2" charset="0"/>
                <a:ea typeface="Calibri" panose="020F0502020204030204" pitchFamily="34" charset="0"/>
                <a:cs typeface="Calibri" panose="020F0502020204030204" pitchFamily="34" charset="0"/>
              </a:rPr>
              <a:t>6. Turvallisuus ja riskienhallinta:</a:t>
            </a:r>
            <a:r>
              <a:rPr lang="fi-FI" sz="2400" b="0" dirty="0">
                <a:latin typeface="DM Sans" pitchFamily="2" charset="0"/>
                <a:ea typeface="Calibri" panose="020F0502020204030204" pitchFamily="34" charset="0"/>
                <a:cs typeface="Calibri" panose="020F0502020204030204" pitchFamily="34" charset="0"/>
              </a:rPr>
              <a:t> </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A: tapahtuman pelastussuunnitelma </a:t>
            </a:r>
            <a:r>
              <a:rPr lang="fi-FI" sz="2400" b="0" i="1" dirty="0">
                <a:latin typeface="DM Sans" pitchFamily="2" charset="0"/>
                <a:ea typeface="Calibri" panose="020F0502020204030204" pitchFamily="34" charset="0"/>
                <a:cs typeface="Calibri" panose="020F0502020204030204" pitchFamily="34" charset="0"/>
              </a:rPr>
              <a:t>(yli 200 hlö tapahtumiin, palautus 14 vrk ennen tilaisuuden alkamista, katso Sivu 20) </a:t>
            </a:r>
            <a:r>
              <a:rPr lang="fi-FI" sz="2400" b="0" dirty="0">
                <a:latin typeface="DM Sans" pitchFamily="2" charset="0"/>
                <a:ea typeface="Calibri" panose="020F0502020204030204" pitchFamily="34" charset="0"/>
                <a:cs typeface="Calibri" panose="020F0502020204030204" pitchFamily="34" charset="0"/>
              </a:rPr>
              <a:t>:</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B: Poliisin tapahtumailmoitus </a:t>
            </a:r>
            <a:r>
              <a:rPr lang="fi-FI" sz="2400" b="0" i="1" dirty="0">
                <a:latin typeface="DM Sans" pitchFamily="2" charset="0"/>
                <a:ea typeface="Calibri" panose="020F0502020204030204" pitchFamily="34" charset="0"/>
                <a:cs typeface="Calibri" panose="020F0502020204030204" pitchFamily="34" charset="0"/>
              </a:rPr>
              <a:t>(5 vrk ennen tapahtumaa): </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C: riskienarviointi:</a:t>
            </a:r>
            <a:br>
              <a:rPr lang="fi-FI" sz="2400" b="0" dirty="0">
                <a:latin typeface="DM Sans" pitchFamily="2" charset="0"/>
                <a:ea typeface="Calibri" panose="020F0502020204030204" pitchFamily="34" charset="0"/>
                <a:cs typeface="Calibri" panose="020F0502020204030204" pitchFamily="34" charset="0"/>
              </a:rPr>
            </a:br>
            <a:r>
              <a:rPr lang="fi-FI" sz="2400" b="0" dirty="0">
                <a:latin typeface="DM Sans" pitchFamily="2" charset="0"/>
                <a:ea typeface="Calibri" panose="020F0502020204030204" pitchFamily="34" charset="0"/>
                <a:cs typeface="Calibri" panose="020F0502020204030204" pitchFamily="34" charset="0"/>
              </a:rPr>
              <a:t>- onko huomioitava esim. sääolosuhteet</a:t>
            </a: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br>
              <a:rPr lang="fi-FI" sz="2400" b="0" dirty="0">
                <a:latin typeface="DM Sans" pitchFamily="2" charset="0"/>
                <a:ea typeface="Calibri" panose="020F0502020204030204" pitchFamily="34" charset="0"/>
                <a:cs typeface="Calibri" panose="020F0502020204030204" pitchFamily="34" charset="0"/>
              </a:rPr>
            </a:br>
            <a:r>
              <a:rPr lang="fi-FI" sz="2400" b="0" u="sng" dirty="0">
                <a:latin typeface="DM Sans" pitchFamily="2" charset="0"/>
                <a:ea typeface="Calibri" panose="020F0502020204030204" pitchFamily="34" charset="0"/>
                <a:cs typeface="Calibri" panose="020F0502020204030204" pitchFamily="34" charset="0"/>
              </a:rPr>
              <a:t>D: varotoimenpiteet mahdollisten ongelmatilanteiden varalle:</a:t>
            </a:r>
            <a:br>
              <a:rPr lang="en-US" sz="2400" dirty="0">
                <a:latin typeface="DM Sans" pitchFamily="2" charset="0"/>
                <a:ea typeface="Calibri" panose="020F0502020204030204" pitchFamily="34" charset="0"/>
                <a:cs typeface="Calibri" panose="020F0502020204030204" pitchFamily="34" charset="0"/>
              </a:rPr>
            </a:br>
            <a:endParaRPr lang="fi-FI" sz="2400" dirty="0">
              <a:latin typeface="DM Sans" pitchFamily="2"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46796685"/>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567</TotalTime>
  <Words>1219</Words>
  <Application>Microsoft Office PowerPoint</Application>
  <PresentationFormat>Laajakuva</PresentationFormat>
  <Paragraphs>48</Paragraphs>
  <Slides>22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22</vt:i4>
      </vt:variant>
    </vt:vector>
  </HeadingPairs>
  <TitlesOfParts>
    <vt:vector size="27" baseType="lpstr">
      <vt:lpstr>Arial</vt:lpstr>
      <vt:lpstr>Calibri</vt:lpstr>
      <vt:lpstr>DM Sans</vt:lpstr>
      <vt:lpstr>Neue Haas Grotesk Text Pro</vt:lpstr>
      <vt:lpstr>VanillaVTI</vt:lpstr>
      <vt:lpstr>Tapahtumien manuaali Iitti</vt:lpstr>
      <vt:lpstr>Yhdistyksemme, järjestömme, porukkamme järjestää tapahtuman Iitissä ja mitäs meidän pitikään muistaa matkan varrella?   Edessäsi on ”Tapahtumien järjestämisen ABC Iitissä” –materiaalipankki.   Tämä manuaali on suunniteltu tukemaan sekä uusia, että kokeneita tapahtumajärjestäjiä. Sen tavoitteena on helpottaa tapahtumien suunnittelua, toteutusta ja jatkuvuutta – olitpa sitten ensikertalainen tai konkari.  Tämä kokonaisuus on koottu helpottamaan, vahvistamaan yhteisöllisyyttä ja varmistamaan, että Iitissä järjestettävät tapahtumat kukoistavat nyt ja tulevaisuudessa.  (Manuaali on suunniteltu tukemaan tapahtumien suunnittelua, itse tapahtumassa sekä käytettäväksi loppupalaverissa, tulostettavaksi tai sähköiseen käyttöön )</vt:lpstr>
      <vt:lpstr>PowerPoint-esitys</vt:lpstr>
      <vt:lpstr>1. Tapahtuman tausta ja tavoitteet:  A: miksi tapahtuma järjestetään:   B:  mitä tapahtumalla halutaan saavuttaa:  1. toivottu osallistujamäärä 2. lyhytaikaiset tavoitteet 3. pitkäaikaiset tavoitteet 4. vaikuttavuus ja teema, kulttuurielämyksien tarjoaminen, oppimisen edistäminen, elinvoiman kasvattaminen, verkostoituminen, maaseudun kehittäminen, hyvinvoinnin edistäminen, yhteisön vahvistaminen   C: kohderyhmä, kenelle tapahtuma on suunnattu:  </vt:lpstr>
      <vt:lpstr>2. Tapahtuman konsepti:   A: teema   B: sisältö    C: ohjelma    D: mahdolliset erikoisjärjestelyt </vt:lpstr>
      <vt:lpstr>3. Aikataulu ja budjetti:   A: aikataulu    B: budjetti    C: taloudelliset tavoitteet </vt:lpstr>
      <vt:lpstr>4. Tapahtumapaikka ja tilat:   A: tapahtumapaikan valinta    B: tilojen suunnittelu      C: varustelu </vt:lpstr>
      <vt:lpstr>5. Viestintä ja markkinointistrategia:   A: tapahtuman viestintäkanavat:  (Iitinseutu, somekanavat, menoinfo, Facebook Iitin ryhmät, kunnan nettisivut)   B: toteutus:    C: budjetti: </vt:lpstr>
      <vt:lpstr>6. Turvallisuus ja riskienhallinta:   A: tapahtuman pelastussuunnitelma (yli 200 hlö tapahtumiin, palautus 14 vrk ennen tilaisuuden alkamista, katso Sivu 20) :   B: Poliisin tapahtumailmoitus (5 vrk ennen tapahtumaa):    C: riskienarviointi: - onko huomioitava esim. sääolosuhteet   D: varotoimenpiteet mahdollisten ongelmatilanteiden varalle: </vt:lpstr>
      <vt:lpstr> </vt:lpstr>
      <vt:lpstr>8. Yhteistyökumppanit ja sidosryhmät:    A: tapahtuman yhteistyökumppanit ja sidosryhmät:        B:  heidän kanssaan tehtävä yhteistyö: </vt:lpstr>
      <vt:lpstr>9. Tekninen toteutus:   A: tapahtuman tekninen toteutus:   B: äänentoisto:   C: valaistus:   D: näyttötekniikka:   E: opastekyltit:  WC, Kahvio/Ruokala, Parkkipaikka, Lava, SPR,  </vt:lpstr>
      <vt:lpstr>10. Tapahtuman aikana ja jälkeen:   A: tapahtuman arviointi:    B: palaute:   -  suullinen palaute tapahtuman aikana,   - kirjallinen palaute tapahtuman aikana/ palautelaatikko    C: raportointi:   </vt:lpstr>
      <vt:lpstr>11. Esiintyjät:   A: tapahtuman esiintyjät:      B: juontaja:    C: juhlapuheen pitäjä:     D: musiikki:  </vt:lpstr>
      <vt:lpstr>12: Tulospalvelu ja tuomarit:  A:  tulospalvelu:          </vt:lpstr>
      <vt:lpstr>Tapahtuman jälkeen, loppuraportointi:   Tapahtuman tavoitteet:  - mitä tapahtumalla haluttiin saavuttaa?   - saavutettiinko se?  Osallistujamäärät:   - kuinka monta ihmistä osallistui tapahtumaan?  - kuinka montaa odotettiin?  Ohjelma:   - miten ohjelma toteutettiin ja miten se onnistui?   - olisiko voinut tehdä jotain toisin?  Budjetti:   - miten budjetti käytettiin?    - oliko tapahtuma taloudellisesti kannattava?    </vt:lpstr>
      <vt:lpstr>Palaute: Mitä palautetta saatiin osallistujilta ja muilta sidosryhmiltä?   Onnistumiset ja haasteet: Mitkä asiat menivät hyvin ja mitkä vaativat parantamista?   Kehitysehdotukset: Mitä voitaisiin tehdä paremmin seuraavalla kerralla?    Muut esille tulevat asiat tapahtumasta ja sen järjestelyistä:</vt:lpstr>
      <vt:lpstr>- Talkooväki –  A: Mistä tapahtumaan mukaan talkooväkeä, ketkä osallistuvat alusta alkaen suunnitteluun ja ketä tulisi pyytää mukaan matkan varrella?    B: Mitä hyviksi havaittuja käytäntöjä kannattaa tehdä talkooväen kanssa?    C: Mitä tapoja haluatte ehdottomasti säilytettävän seuraavassa tapahtumassa?   D: Miten saada porukka, yleisö/ talkooväki mukaan?   E: Mitä viestikanavaa kannattaa käyttää oman talkooväen kesken?         - Rekrytointi, perehdyttäminen, palkitseminen-  </vt:lpstr>
      <vt:lpstr>Tilavuokra ja varaukset Iitissä:   Tori Tori | Iitin kunta Kirjasto Kirjasto | Iitin kunta Ravilinna Ravilinnan vapaa-aikakeskus | Iitin kunta Kansalaisopisto Kansalaisopisto | Iitin kunta Kirkonkylän kylätalo Kirkonkylän kylätalo | Iitin kunta  Kunnan asiakaspalvelun puhelinvaihde: 020 615 9600  Kylätalot Muut kohteet  Mikäli tapahtuma on maastossa, muistathan kysyä maanomistajalta lupaa.      </vt:lpstr>
      <vt:lpstr>Tapahtumailmoitukset   Tulentekoilmoitus | Pelastustoimi  Yleisötilaisuudet – Poliisi  Yleisötapahtuman pelastussuunnitelman mallipohja | Pelastuslaitokset  Pelastussuunnitelman mallipohja 2020.docx  Tapahtumalupa kertaluontoisiin tapahtumiin - Teosto  Opasteapuri - ELY-keskus - ELY keskus  Onko sinulla tarve opaste, mainos, kyltti tai viitta maantientien varrelle?  Tarkista opasteapurista mitä vaihtoehtoja on tarjolla.  </vt:lpstr>
      <vt:lpstr>PowerPoint-esitys</vt:lpstr>
      <vt:lpstr>Valokuvia, linkkejä tapahtumasta: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Satu Halonen</dc:creator>
  <cp:lastModifiedBy>Satu Halonen</cp:lastModifiedBy>
  <cp:revision>2</cp:revision>
  <dcterms:created xsi:type="dcterms:W3CDTF">2025-07-18T06:52:56Z</dcterms:created>
  <dcterms:modified xsi:type="dcterms:W3CDTF">2025-12-11T11:56:34Z</dcterms:modified>
</cp:coreProperties>
</file>